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7" r:id="rId5"/>
  </p:sldIdLst>
  <p:sldSz cx="9144000" cy="5144135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920"/>
            <a:ext cx="6858000" cy="17910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001"/>
            <a:ext cx="6858000" cy="124203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92"/>
            <a:ext cx="1971675" cy="435964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92"/>
            <a:ext cx="5800725" cy="435964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528"/>
            <a:ext cx="7886700" cy="213992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699"/>
            <a:ext cx="7886700" cy="11253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80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458"/>
            <a:ext cx="3886200" cy="326407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458"/>
            <a:ext cx="3886200" cy="326407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92"/>
            <a:ext cx="7886700" cy="99434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261093"/>
            <a:ext cx="3868340" cy="61804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879135"/>
            <a:ext cx="3868340" cy="276392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1093"/>
            <a:ext cx="3887391" cy="61804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135"/>
            <a:ext cx="3887391" cy="276392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60"/>
            <a:ext cx="2949178" cy="12003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698"/>
            <a:ext cx="4629150" cy="365585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320"/>
            <a:ext cx="2949178" cy="28591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8035" indent="0">
              <a:buNone/>
              <a:defRPr sz="750"/>
            </a:lvl7pPr>
            <a:lvl8pPr marL="2400935" indent="0">
              <a:buNone/>
              <a:defRPr sz="750"/>
            </a:lvl8pPr>
            <a:lvl9pPr marL="2743835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60"/>
            <a:ext cx="2949178" cy="12003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698"/>
            <a:ext cx="4629150" cy="365585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320"/>
            <a:ext cx="2949178" cy="28591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8035" indent="0">
              <a:buNone/>
              <a:defRPr sz="750"/>
            </a:lvl7pPr>
            <a:lvl8pPr marL="2400935" indent="0">
              <a:buNone/>
              <a:defRPr sz="750"/>
            </a:lvl8pPr>
            <a:lvl9pPr marL="2743835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92"/>
            <a:ext cx="7886700" cy="994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458"/>
            <a:ext cx="7886700" cy="3264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8096"/>
            <a:ext cx="20574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8096"/>
            <a:ext cx="30861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8096"/>
            <a:ext cx="20574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29641774252349102_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C:/Users/朱彤/Desktop/图片1.jpg图片1"/>
          <p:cNvPicPr>
            <a:picLocks noChangeAspect="1"/>
          </p:cNvPicPr>
          <p:nvPr/>
        </p:nvPicPr>
        <p:blipFill>
          <a:blip r:embed="rId1"/>
          <a:srcRect t="3" b="3"/>
          <a:stretch>
            <a:fillRect/>
          </a:stretch>
        </p:blipFill>
        <p:spPr>
          <a:xfrm>
            <a:off x="0" y="450"/>
            <a:ext cx="9144000" cy="51435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87934" y="1108119"/>
            <a:ext cx="2095330" cy="460375"/>
            <a:chOff x="29482" y="268657"/>
            <a:chExt cx="2793857" cy="613328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150817" y="850201"/>
              <a:ext cx="2551190" cy="0"/>
            </a:xfrm>
            <a:prstGeom prst="line">
              <a:avLst/>
            </a:prstGeom>
            <a:ln w="6350" cap="flat" cmpd="sng">
              <a:solidFill>
                <a:srgbClr val="7F7F7F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4" name="文本框 36"/>
            <p:cNvSpPr txBox="1"/>
            <p:nvPr/>
          </p:nvSpPr>
          <p:spPr>
            <a:xfrm>
              <a:off x="29482" y="268657"/>
              <a:ext cx="2793857" cy="6133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lvl="5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lvl="6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lvl="7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lvl="8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en-US" altLang="zh-CN" sz="2400" b="1" dirty="0">
                  <a:solidFill>
                    <a:srgbClr val="C1954F"/>
                  </a:solidFill>
                  <a:latin typeface="微软雅黑" panose="020B0503020204020204" charset="-122"/>
                  <a:ea typeface="微软雅黑" panose="020B0503020204020204" charset="-122"/>
                </a:rPr>
                <a:t>Contents</a:t>
              </a:r>
              <a:endParaRPr lang="zh-CN" altLang="en-US" sz="2400" b="1" dirty="0">
                <a:solidFill>
                  <a:srgbClr val="C1954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29641774252349102_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WPS 演示</Application>
  <PresentationFormat>宽屏</PresentationFormat>
  <Paragraphs>2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0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MAC</dc:creator>
  <cp:lastModifiedBy>朱彤</cp:lastModifiedBy>
  <cp:revision>6</cp:revision>
  <dcterms:created xsi:type="dcterms:W3CDTF">2023-08-09T12:44:00Z</dcterms:created>
  <dcterms:modified xsi:type="dcterms:W3CDTF">2026-06-02T10:10:00Z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2052-12.8.2.18205</vt:lpwstr>
  </property>
  <property fmtid="{D5CDD505-2E9C-101B-9397-08002B2CF9AE}" pid="3" name="ICV">
    <vt:lpwstr>886B703E5706450DB89285CCE648F107_12</vt:lpwstr>
  </property>
</Properties>
</file>