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Lst>
  <p:sldSz cx="30275530" cy="42803445"/>
  <p:notesSz cx="6858000" cy="9144000"/>
  <p:embeddedFontLst>
    <p:embeddedFont>
      <p:font typeface="微软雅黑" panose="020B0503020204020204" charset="-122"/>
      <p:regular r:id="rId7"/>
    </p:embeddedFont>
    <p:embeddedFont>
      <p:font typeface="Calibri" panose="020F0502020204030204" charset="0"/>
      <p:regular r:id="rId8"/>
      <p:bold r:id="rId9"/>
      <p:italic r:id="rId10"/>
      <p:boldItalic r:id="rId1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529" userDrawn="1">
          <p15:clr>
            <a:srgbClr val="A4A3A4"/>
          </p15:clr>
        </p15:guide>
        <p15:guide id="2" pos="93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13529"/>
        <p:guide pos="93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font" Target="fonts/font3.fntdata"/><Relationship Id="rId8" Type="http://schemas.openxmlformats.org/officeDocument/2006/relationships/font" Target="fonts/font2.fntdata"/><Relationship Id="rId7" Type="http://schemas.openxmlformats.org/officeDocument/2006/relationships/font" Target="fonts/font1.fntdata"/><Relationship Id="rId6" Type="http://schemas.openxmlformats.org/officeDocument/2006/relationships/tableStyles" Target="tableStyles.xml"/><Relationship Id="rId5" Type="http://schemas.openxmlformats.org/officeDocument/2006/relationships/viewProps" Target="viewProps.xml"/><Relationship Id="rId4" Type="http://schemas.openxmlformats.org/officeDocument/2006/relationships/presProps" Target="presProps.xml"/><Relationship Id="rId3" Type="http://schemas.openxmlformats.org/officeDocument/2006/relationships/slide" Target="slides/slide1.xml"/><Relationship Id="rId2" Type="http://schemas.openxmlformats.org/officeDocument/2006/relationships/theme" Target="theme/theme1.xml"/><Relationship Id="rId11" Type="http://schemas.openxmlformats.org/officeDocument/2006/relationships/font" Target="fonts/font5.fntdata"/><Relationship Id="rId10" Type="http://schemas.openxmlformats.org/officeDocument/2006/relationships/font" Target="fonts/font4.fntdata"/><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3784663" y="7005527"/>
            <a:ext cx="22707977" cy="14902837"/>
          </a:xfrm>
        </p:spPr>
        <p:txBody>
          <a:bodyPr anchor="b"/>
          <a:lstStyle>
            <a:lvl1pPr algn="ctr">
              <a:defRPr sz="1986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3784663" y="22483071"/>
            <a:ext cx="22707977" cy="10334880"/>
          </a:xfrm>
        </p:spPr>
        <p:txBody>
          <a:bodyPr/>
          <a:lstStyle>
            <a:lvl1pPr marL="0" indent="0" algn="ctr">
              <a:buNone/>
              <a:defRPr sz="7950"/>
            </a:lvl1pPr>
            <a:lvl2pPr marL="1513205" indent="0" algn="ctr">
              <a:buNone/>
              <a:defRPr sz="6630"/>
            </a:lvl2pPr>
            <a:lvl3pPr marL="3028950" indent="0" algn="ctr">
              <a:buNone/>
              <a:defRPr sz="5965"/>
            </a:lvl3pPr>
            <a:lvl4pPr marL="4542155" indent="0" algn="ctr">
              <a:buNone/>
              <a:defRPr sz="5305"/>
            </a:lvl4pPr>
            <a:lvl5pPr marL="6055360" indent="0" algn="ctr">
              <a:buNone/>
              <a:defRPr sz="5305"/>
            </a:lvl5pPr>
            <a:lvl6pPr marL="7568565" indent="0" algn="ctr">
              <a:buNone/>
              <a:defRPr sz="5305"/>
            </a:lvl6pPr>
            <a:lvl7pPr marL="9084310" indent="0" algn="ctr">
              <a:buNone/>
              <a:defRPr sz="5305"/>
            </a:lvl7pPr>
            <a:lvl8pPr marL="10597515" indent="0" algn="ctr">
              <a:buNone/>
              <a:defRPr sz="5305"/>
            </a:lvl8pPr>
            <a:lvl9pPr marL="12110085" indent="0" algn="ctr">
              <a:buNone/>
              <a:defRPr sz="5305"/>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21667195" y="2279024"/>
            <a:ext cx="6528543" cy="3627612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081569" y="2279024"/>
            <a:ext cx="19207164" cy="36276122"/>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2065797" y="10671783"/>
            <a:ext cx="26114174" cy="17806112"/>
          </a:xfrm>
        </p:spPr>
        <p:txBody>
          <a:bodyPr anchor="b"/>
          <a:lstStyle>
            <a:lvl1pPr>
              <a:defRPr sz="1986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2065797" y="28646349"/>
            <a:ext cx="26114174" cy="9363813"/>
          </a:xfrm>
        </p:spPr>
        <p:txBody>
          <a:bodyPr/>
          <a:lstStyle>
            <a:lvl1pPr marL="0" indent="0">
              <a:buNone/>
              <a:defRPr sz="7950">
                <a:solidFill>
                  <a:schemeClr val="tx1">
                    <a:tint val="75000"/>
                  </a:schemeClr>
                </a:solidFill>
              </a:defRPr>
            </a:lvl1pPr>
            <a:lvl2pPr marL="1513205" indent="0">
              <a:buNone/>
              <a:defRPr sz="6630">
                <a:solidFill>
                  <a:schemeClr val="tx1">
                    <a:tint val="75000"/>
                  </a:schemeClr>
                </a:solidFill>
              </a:defRPr>
            </a:lvl2pPr>
            <a:lvl3pPr marL="3028950" indent="0">
              <a:buNone/>
              <a:defRPr sz="5965">
                <a:solidFill>
                  <a:schemeClr val="tx1">
                    <a:tint val="75000"/>
                  </a:schemeClr>
                </a:solidFill>
              </a:defRPr>
            </a:lvl3pPr>
            <a:lvl4pPr marL="4542155" indent="0">
              <a:buNone/>
              <a:defRPr sz="5305">
                <a:solidFill>
                  <a:schemeClr val="tx1">
                    <a:tint val="75000"/>
                  </a:schemeClr>
                </a:solidFill>
              </a:defRPr>
            </a:lvl4pPr>
            <a:lvl5pPr marL="6055360" indent="0">
              <a:buNone/>
              <a:defRPr sz="5305">
                <a:solidFill>
                  <a:schemeClr val="tx1">
                    <a:tint val="75000"/>
                  </a:schemeClr>
                </a:solidFill>
              </a:defRPr>
            </a:lvl5pPr>
            <a:lvl6pPr marL="7568565" indent="0">
              <a:buNone/>
              <a:defRPr sz="5305">
                <a:solidFill>
                  <a:schemeClr val="tx1">
                    <a:tint val="75000"/>
                  </a:schemeClr>
                </a:solidFill>
              </a:defRPr>
            </a:lvl6pPr>
            <a:lvl7pPr marL="9084310" indent="0">
              <a:buNone/>
              <a:defRPr sz="5305">
                <a:solidFill>
                  <a:schemeClr val="tx1">
                    <a:tint val="75000"/>
                  </a:schemeClr>
                </a:solidFill>
              </a:defRPr>
            </a:lvl7pPr>
            <a:lvl8pPr marL="10597515" indent="0">
              <a:buNone/>
              <a:defRPr sz="5305">
                <a:solidFill>
                  <a:schemeClr val="tx1">
                    <a:tint val="75000"/>
                  </a:schemeClr>
                </a:solidFill>
              </a:defRPr>
            </a:lvl8pPr>
            <a:lvl9pPr marL="12110085" indent="0">
              <a:buNone/>
              <a:defRPr sz="530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081569" y="11395122"/>
            <a:ext cx="12867854" cy="2716002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15327889" y="11395122"/>
            <a:ext cx="12867854" cy="2716002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085509" y="2279024"/>
            <a:ext cx="26114174" cy="8273849"/>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2085509" y="10493425"/>
            <a:ext cx="12808717" cy="5142664"/>
          </a:xfrm>
        </p:spPr>
        <p:txBody>
          <a:bodyPr anchor="b"/>
          <a:lstStyle>
            <a:lvl1pPr marL="0" indent="0">
              <a:buNone/>
              <a:defRPr sz="7950" b="1"/>
            </a:lvl1pPr>
            <a:lvl2pPr marL="1513205" indent="0">
              <a:buNone/>
              <a:defRPr sz="6630" b="1"/>
            </a:lvl2pPr>
            <a:lvl3pPr marL="3028950" indent="0">
              <a:buNone/>
              <a:defRPr sz="5965" b="1"/>
            </a:lvl3pPr>
            <a:lvl4pPr marL="4542155" indent="0">
              <a:buNone/>
              <a:defRPr sz="5305" b="1"/>
            </a:lvl4pPr>
            <a:lvl5pPr marL="6055360" indent="0">
              <a:buNone/>
              <a:defRPr sz="5305" b="1"/>
            </a:lvl5pPr>
            <a:lvl6pPr marL="7568565" indent="0">
              <a:buNone/>
              <a:defRPr sz="5305" b="1"/>
            </a:lvl6pPr>
            <a:lvl7pPr marL="9084310" indent="0">
              <a:buNone/>
              <a:defRPr sz="5305" b="1"/>
            </a:lvl7pPr>
            <a:lvl8pPr marL="10597515" indent="0">
              <a:buNone/>
              <a:defRPr sz="5305" b="1"/>
            </a:lvl8pPr>
            <a:lvl9pPr marL="12110085" indent="0">
              <a:buNone/>
              <a:defRPr sz="530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2085509" y="15636089"/>
            <a:ext cx="12808717" cy="2299833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15327889" y="10493425"/>
            <a:ext cx="12871795" cy="5142664"/>
          </a:xfrm>
        </p:spPr>
        <p:txBody>
          <a:bodyPr anchor="b"/>
          <a:lstStyle>
            <a:lvl1pPr marL="0" indent="0">
              <a:buNone/>
              <a:defRPr sz="7950" b="1"/>
            </a:lvl1pPr>
            <a:lvl2pPr marL="1513205" indent="0">
              <a:buNone/>
              <a:defRPr sz="6630" b="1"/>
            </a:lvl2pPr>
            <a:lvl3pPr marL="3028950" indent="0">
              <a:buNone/>
              <a:defRPr sz="5965" b="1"/>
            </a:lvl3pPr>
            <a:lvl4pPr marL="4542155" indent="0">
              <a:buNone/>
              <a:defRPr sz="5305" b="1"/>
            </a:lvl4pPr>
            <a:lvl5pPr marL="6055360" indent="0">
              <a:buNone/>
              <a:defRPr sz="5305" b="1"/>
            </a:lvl5pPr>
            <a:lvl6pPr marL="7568565" indent="0">
              <a:buNone/>
              <a:defRPr sz="5305" b="1"/>
            </a:lvl6pPr>
            <a:lvl7pPr marL="9084310" indent="0">
              <a:buNone/>
              <a:defRPr sz="5305" b="1"/>
            </a:lvl7pPr>
            <a:lvl8pPr marL="10597515" indent="0">
              <a:buNone/>
              <a:defRPr sz="5305" b="1"/>
            </a:lvl8pPr>
            <a:lvl9pPr marL="12110085" indent="0">
              <a:buNone/>
              <a:defRPr sz="530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15327889" y="15636089"/>
            <a:ext cx="12871795" cy="2299833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2085509" y="2853735"/>
            <a:ext cx="9765215" cy="9988072"/>
          </a:xfrm>
        </p:spPr>
        <p:txBody>
          <a:bodyPr anchor="b"/>
          <a:lstStyle>
            <a:lvl1pPr>
              <a:defRPr sz="10595"/>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12871795" y="6163275"/>
            <a:ext cx="15327889" cy="30420021"/>
          </a:xfrm>
        </p:spPr>
        <p:txBody>
          <a:bodyPr/>
          <a:lstStyle>
            <a:lvl1pPr>
              <a:defRPr sz="10595"/>
            </a:lvl1pPr>
            <a:lvl2pPr>
              <a:defRPr sz="9270"/>
            </a:lvl2pPr>
            <a:lvl3pPr>
              <a:defRPr sz="7950"/>
            </a:lvl3pPr>
            <a:lvl4pPr>
              <a:defRPr sz="6630"/>
            </a:lvl4pPr>
            <a:lvl5pPr>
              <a:defRPr sz="6630"/>
            </a:lvl5pPr>
            <a:lvl6pPr>
              <a:defRPr sz="6630"/>
            </a:lvl6pPr>
            <a:lvl7pPr>
              <a:defRPr sz="6630"/>
            </a:lvl7pPr>
            <a:lvl8pPr>
              <a:defRPr sz="6630"/>
            </a:lvl8pPr>
            <a:lvl9pPr>
              <a:defRPr sz="663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2085509" y="12841807"/>
            <a:ext cx="9765215" cy="23791032"/>
          </a:xfrm>
        </p:spPr>
        <p:txBody>
          <a:bodyPr/>
          <a:lstStyle>
            <a:lvl1pPr marL="0" indent="0">
              <a:buNone/>
              <a:defRPr sz="5305"/>
            </a:lvl1pPr>
            <a:lvl2pPr marL="1513205" indent="0">
              <a:buNone/>
              <a:defRPr sz="4625"/>
            </a:lvl2pPr>
            <a:lvl3pPr marL="3028950" indent="0">
              <a:buNone/>
              <a:defRPr sz="3965"/>
            </a:lvl3pPr>
            <a:lvl4pPr marL="4542155" indent="0">
              <a:buNone/>
              <a:defRPr sz="3305"/>
            </a:lvl4pPr>
            <a:lvl5pPr marL="6055360" indent="0">
              <a:buNone/>
              <a:defRPr sz="3305"/>
            </a:lvl5pPr>
            <a:lvl6pPr marL="7568565" indent="0">
              <a:buNone/>
              <a:defRPr sz="3305"/>
            </a:lvl6pPr>
            <a:lvl7pPr marL="9084310" indent="0">
              <a:buNone/>
              <a:defRPr sz="3305"/>
            </a:lvl7pPr>
            <a:lvl8pPr marL="10597515" indent="0">
              <a:buNone/>
              <a:defRPr sz="3305"/>
            </a:lvl8pPr>
            <a:lvl9pPr marL="12110085" indent="0">
              <a:buNone/>
              <a:defRPr sz="330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085509" y="2853735"/>
            <a:ext cx="9765215" cy="9988072"/>
          </a:xfrm>
        </p:spPr>
        <p:txBody>
          <a:bodyPr anchor="b"/>
          <a:lstStyle>
            <a:lvl1pPr>
              <a:defRPr sz="10595"/>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2871795" y="6163275"/>
            <a:ext cx="15327889" cy="30420021"/>
          </a:xfrm>
        </p:spPr>
        <p:txBody>
          <a:bodyPr/>
          <a:lstStyle>
            <a:lvl1pPr marL="0" indent="0">
              <a:buNone/>
              <a:defRPr sz="10595"/>
            </a:lvl1pPr>
            <a:lvl2pPr marL="1513205" indent="0">
              <a:buNone/>
              <a:defRPr sz="9270"/>
            </a:lvl2pPr>
            <a:lvl3pPr marL="3028950" indent="0">
              <a:buNone/>
              <a:defRPr sz="7950"/>
            </a:lvl3pPr>
            <a:lvl4pPr marL="4542155" indent="0">
              <a:buNone/>
              <a:defRPr sz="6630"/>
            </a:lvl4pPr>
            <a:lvl5pPr marL="6055360" indent="0">
              <a:buNone/>
              <a:defRPr sz="6630"/>
            </a:lvl5pPr>
            <a:lvl6pPr marL="7568565" indent="0">
              <a:buNone/>
              <a:defRPr sz="6630"/>
            </a:lvl6pPr>
            <a:lvl7pPr marL="9084310" indent="0">
              <a:buNone/>
              <a:defRPr sz="6630"/>
            </a:lvl7pPr>
            <a:lvl8pPr marL="10597515" indent="0">
              <a:buNone/>
              <a:defRPr sz="6630"/>
            </a:lvl8pPr>
            <a:lvl9pPr marL="12110085" indent="0">
              <a:buNone/>
              <a:defRPr sz="6630"/>
            </a:lvl9pPr>
          </a:lstStyle>
          <a:p>
            <a:endParaRPr lang="zh-CN" altLang="en-US"/>
          </a:p>
        </p:txBody>
      </p:sp>
      <p:sp>
        <p:nvSpPr>
          <p:cNvPr id="4" name="文本占位符 3"/>
          <p:cNvSpPr>
            <a:spLocks noGrp="1"/>
          </p:cNvSpPr>
          <p:nvPr>
            <p:ph type="body" sz="half" idx="2"/>
          </p:nvPr>
        </p:nvSpPr>
        <p:spPr>
          <a:xfrm>
            <a:off x="2085509" y="12841807"/>
            <a:ext cx="9765215" cy="23791032"/>
          </a:xfrm>
        </p:spPr>
        <p:txBody>
          <a:bodyPr/>
          <a:lstStyle>
            <a:lvl1pPr marL="0" indent="0">
              <a:buNone/>
              <a:defRPr sz="5305"/>
            </a:lvl1pPr>
            <a:lvl2pPr marL="1513205" indent="0">
              <a:buNone/>
              <a:defRPr sz="4625"/>
            </a:lvl2pPr>
            <a:lvl3pPr marL="3028950" indent="0">
              <a:buNone/>
              <a:defRPr sz="3965"/>
            </a:lvl3pPr>
            <a:lvl4pPr marL="4542155" indent="0">
              <a:buNone/>
              <a:defRPr sz="3305"/>
            </a:lvl4pPr>
            <a:lvl5pPr marL="6055360" indent="0">
              <a:buNone/>
              <a:defRPr sz="3305"/>
            </a:lvl5pPr>
            <a:lvl6pPr marL="7568565" indent="0">
              <a:buNone/>
              <a:defRPr sz="3305"/>
            </a:lvl6pPr>
            <a:lvl7pPr marL="9084310" indent="0">
              <a:buNone/>
              <a:defRPr sz="3305"/>
            </a:lvl7pPr>
            <a:lvl8pPr marL="10597515" indent="0">
              <a:buNone/>
              <a:defRPr sz="3305"/>
            </a:lvl8pPr>
            <a:lvl9pPr marL="12110085" indent="0">
              <a:buNone/>
              <a:defRPr sz="330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2081569" y="2279024"/>
            <a:ext cx="26114174" cy="8273849"/>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2081569" y="11395122"/>
            <a:ext cx="26114174" cy="27160029"/>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2081569" y="39674837"/>
            <a:ext cx="6812393" cy="2279024"/>
          </a:xfrm>
          <a:prstGeom prst="rect">
            <a:avLst/>
          </a:prstGeom>
        </p:spPr>
        <p:txBody>
          <a:bodyPr vert="horz" lIns="91440" tIns="45720" rIns="91440" bIns="45720" rtlCol="0" anchor="ctr"/>
          <a:lstStyle>
            <a:lvl1pPr algn="l">
              <a:defRPr sz="3965">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10029361" y="39674837"/>
            <a:ext cx="10218590" cy="2279024"/>
          </a:xfrm>
          <a:prstGeom prst="rect">
            <a:avLst/>
          </a:prstGeom>
        </p:spPr>
        <p:txBody>
          <a:bodyPr vert="horz" lIns="91440" tIns="45720" rIns="91440" bIns="45720" rtlCol="0" anchor="ctr"/>
          <a:lstStyle>
            <a:lvl1pPr algn="ctr">
              <a:defRPr sz="396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21383349" y="39674837"/>
            <a:ext cx="6812393" cy="2279024"/>
          </a:xfrm>
          <a:prstGeom prst="rect">
            <a:avLst/>
          </a:prstGeom>
        </p:spPr>
        <p:txBody>
          <a:bodyPr vert="horz" lIns="91440" tIns="45720" rIns="91440" bIns="45720" rtlCol="0" anchor="ctr"/>
          <a:lstStyle>
            <a:lvl1pPr algn="r">
              <a:defRPr sz="3965">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3028950" rtl="0" eaLnBrk="1" latinLnBrk="0" hangingPunct="1">
        <a:lnSpc>
          <a:spcPct val="90000"/>
        </a:lnSpc>
        <a:spcBef>
          <a:spcPct val="0"/>
        </a:spcBef>
        <a:buNone/>
        <a:defRPr sz="14580" kern="1200">
          <a:solidFill>
            <a:schemeClr val="tx1"/>
          </a:solidFill>
          <a:latin typeface="+mj-lt"/>
          <a:ea typeface="+mj-ea"/>
          <a:cs typeface="+mj-cs"/>
        </a:defRPr>
      </a:lvl1pPr>
    </p:titleStyle>
    <p:bodyStyle>
      <a:lvl1pPr marL="757555" indent="-757555" algn="l" defTabSz="3028950" rtl="0" eaLnBrk="1" latinLnBrk="0" hangingPunct="1">
        <a:lnSpc>
          <a:spcPct val="90000"/>
        </a:lnSpc>
        <a:spcBef>
          <a:spcPts val="3320"/>
        </a:spcBef>
        <a:buFont typeface="Arial" panose="020B0604020202020204" pitchFamily="34" charset="0"/>
        <a:buChar char="•"/>
        <a:defRPr sz="9270" kern="1200">
          <a:solidFill>
            <a:schemeClr val="tx1"/>
          </a:solidFill>
          <a:latin typeface="+mn-lt"/>
          <a:ea typeface="+mn-ea"/>
          <a:cs typeface="+mn-cs"/>
        </a:defRPr>
      </a:lvl1pPr>
      <a:lvl2pPr marL="2270760" indent="-757555" algn="l" defTabSz="3028950" rtl="0" eaLnBrk="1" latinLnBrk="0" hangingPunct="1">
        <a:lnSpc>
          <a:spcPct val="90000"/>
        </a:lnSpc>
        <a:spcBef>
          <a:spcPts val="1660"/>
        </a:spcBef>
        <a:buFont typeface="Arial" panose="020B0604020202020204" pitchFamily="34" charset="0"/>
        <a:buChar char="•"/>
        <a:defRPr sz="7950" kern="1200">
          <a:solidFill>
            <a:schemeClr val="tx1"/>
          </a:solidFill>
          <a:latin typeface="+mn-lt"/>
          <a:ea typeface="+mn-ea"/>
          <a:cs typeface="+mn-cs"/>
        </a:defRPr>
      </a:lvl2pPr>
      <a:lvl3pPr marL="3783965" indent="-757555" algn="l" defTabSz="3028950" rtl="0" eaLnBrk="1" latinLnBrk="0" hangingPunct="1">
        <a:lnSpc>
          <a:spcPct val="90000"/>
        </a:lnSpc>
        <a:spcBef>
          <a:spcPts val="1660"/>
        </a:spcBef>
        <a:buFont typeface="Arial" panose="020B0604020202020204" pitchFamily="34" charset="0"/>
        <a:buChar char="•"/>
        <a:defRPr sz="6630" kern="1200">
          <a:solidFill>
            <a:schemeClr val="tx1"/>
          </a:solidFill>
          <a:latin typeface="+mn-lt"/>
          <a:ea typeface="+mn-ea"/>
          <a:cs typeface="+mn-cs"/>
        </a:defRPr>
      </a:lvl3pPr>
      <a:lvl4pPr marL="5297170" indent="-757555" algn="l" defTabSz="3028950" rtl="0" eaLnBrk="1" latinLnBrk="0" hangingPunct="1">
        <a:lnSpc>
          <a:spcPct val="90000"/>
        </a:lnSpc>
        <a:spcBef>
          <a:spcPts val="1660"/>
        </a:spcBef>
        <a:buFont typeface="Arial" panose="020B0604020202020204" pitchFamily="34" charset="0"/>
        <a:buChar char="•"/>
        <a:defRPr sz="5965" kern="1200">
          <a:solidFill>
            <a:schemeClr val="tx1"/>
          </a:solidFill>
          <a:latin typeface="+mn-lt"/>
          <a:ea typeface="+mn-ea"/>
          <a:cs typeface="+mn-cs"/>
        </a:defRPr>
      </a:lvl4pPr>
      <a:lvl5pPr marL="6812915" indent="-757555" algn="l" defTabSz="3028950" rtl="0" eaLnBrk="1" latinLnBrk="0" hangingPunct="1">
        <a:lnSpc>
          <a:spcPct val="90000"/>
        </a:lnSpc>
        <a:spcBef>
          <a:spcPts val="1660"/>
        </a:spcBef>
        <a:buFont typeface="Arial" panose="020B0604020202020204" pitchFamily="34" charset="0"/>
        <a:buChar char="•"/>
        <a:defRPr sz="5965" kern="1200">
          <a:solidFill>
            <a:schemeClr val="tx1"/>
          </a:solidFill>
          <a:latin typeface="+mn-lt"/>
          <a:ea typeface="+mn-ea"/>
          <a:cs typeface="+mn-cs"/>
        </a:defRPr>
      </a:lvl5pPr>
      <a:lvl6pPr marL="8326120" indent="-757555" algn="l" defTabSz="3028950" rtl="0" eaLnBrk="1" latinLnBrk="0" hangingPunct="1">
        <a:lnSpc>
          <a:spcPct val="90000"/>
        </a:lnSpc>
        <a:spcBef>
          <a:spcPts val="1660"/>
        </a:spcBef>
        <a:buFont typeface="Arial" panose="020B0604020202020204" pitchFamily="34" charset="0"/>
        <a:buChar char="•"/>
        <a:defRPr sz="5965" kern="1200">
          <a:solidFill>
            <a:schemeClr val="tx1"/>
          </a:solidFill>
          <a:latin typeface="+mn-lt"/>
          <a:ea typeface="+mn-ea"/>
          <a:cs typeface="+mn-cs"/>
        </a:defRPr>
      </a:lvl6pPr>
      <a:lvl7pPr marL="9839325" indent="-757555" algn="l" defTabSz="3028950" rtl="0" eaLnBrk="1" latinLnBrk="0" hangingPunct="1">
        <a:lnSpc>
          <a:spcPct val="90000"/>
        </a:lnSpc>
        <a:spcBef>
          <a:spcPts val="1660"/>
        </a:spcBef>
        <a:buFont typeface="Arial" panose="020B0604020202020204" pitchFamily="34" charset="0"/>
        <a:buChar char="•"/>
        <a:defRPr sz="5965" kern="1200">
          <a:solidFill>
            <a:schemeClr val="tx1"/>
          </a:solidFill>
          <a:latin typeface="+mn-lt"/>
          <a:ea typeface="+mn-ea"/>
          <a:cs typeface="+mn-cs"/>
        </a:defRPr>
      </a:lvl7pPr>
      <a:lvl8pPr marL="11355070" indent="-757555" algn="l" defTabSz="3028950" rtl="0" eaLnBrk="1" latinLnBrk="0" hangingPunct="1">
        <a:lnSpc>
          <a:spcPct val="90000"/>
        </a:lnSpc>
        <a:spcBef>
          <a:spcPts val="1660"/>
        </a:spcBef>
        <a:buFont typeface="Arial" panose="020B0604020202020204" pitchFamily="34" charset="0"/>
        <a:buChar char="•"/>
        <a:defRPr sz="5965" kern="1200">
          <a:solidFill>
            <a:schemeClr val="tx1"/>
          </a:solidFill>
          <a:latin typeface="+mn-lt"/>
          <a:ea typeface="+mn-ea"/>
          <a:cs typeface="+mn-cs"/>
        </a:defRPr>
      </a:lvl8pPr>
      <a:lvl9pPr marL="12868275" indent="-757555" algn="l" defTabSz="3028950" rtl="0" eaLnBrk="1" latinLnBrk="0" hangingPunct="1">
        <a:lnSpc>
          <a:spcPct val="90000"/>
        </a:lnSpc>
        <a:spcBef>
          <a:spcPts val="1660"/>
        </a:spcBef>
        <a:buFont typeface="Arial" panose="020B0604020202020204" pitchFamily="34" charset="0"/>
        <a:buChar char="•"/>
        <a:defRPr sz="5965" kern="1200">
          <a:solidFill>
            <a:schemeClr val="tx1"/>
          </a:solidFill>
          <a:latin typeface="+mn-lt"/>
          <a:ea typeface="+mn-ea"/>
          <a:cs typeface="+mn-cs"/>
        </a:defRPr>
      </a:lvl9pPr>
    </p:bodyStyle>
    <p:otherStyle>
      <a:defPPr>
        <a:defRPr lang="zh-CN"/>
      </a:defPPr>
      <a:lvl1pPr marL="0" algn="l" defTabSz="3028950" rtl="0" eaLnBrk="1" latinLnBrk="0" hangingPunct="1">
        <a:defRPr sz="5965" kern="1200">
          <a:solidFill>
            <a:schemeClr val="tx1"/>
          </a:solidFill>
          <a:latin typeface="+mn-lt"/>
          <a:ea typeface="+mn-ea"/>
          <a:cs typeface="+mn-cs"/>
        </a:defRPr>
      </a:lvl1pPr>
      <a:lvl2pPr marL="1513205" algn="l" defTabSz="3028950" rtl="0" eaLnBrk="1" latinLnBrk="0" hangingPunct="1">
        <a:defRPr sz="5965" kern="1200">
          <a:solidFill>
            <a:schemeClr val="tx1"/>
          </a:solidFill>
          <a:latin typeface="+mn-lt"/>
          <a:ea typeface="+mn-ea"/>
          <a:cs typeface="+mn-cs"/>
        </a:defRPr>
      </a:lvl2pPr>
      <a:lvl3pPr marL="3028950" algn="l" defTabSz="3028950" rtl="0" eaLnBrk="1" latinLnBrk="0" hangingPunct="1">
        <a:defRPr sz="5965" kern="1200">
          <a:solidFill>
            <a:schemeClr val="tx1"/>
          </a:solidFill>
          <a:latin typeface="+mn-lt"/>
          <a:ea typeface="+mn-ea"/>
          <a:cs typeface="+mn-cs"/>
        </a:defRPr>
      </a:lvl3pPr>
      <a:lvl4pPr marL="4542155" algn="l" defTabSz="3028950" rtl="0" eaLnBrk="1" latinLnBrk="0" hangingPunct="1">
        <a:defRPr sz="5965" kern="1200">
          <a:solidFill>
            <a:schemeClr val="tx1"/>
          </a:solidFill>
          <a:latin typeface="+mn-lt"/>
          <a:ea typeface="+mn-ea"/>
          <a:cs typeface="+mn-cs"/>
        </a:defRPr>
      </a:lvl4pPr>
      <a:lvl5pPr marL="6055360" algn="l" defTabSz="3028950" rtl="0" eaLnBrk="1" latinLnBrk="0" hangingPunct="1">
        <a:defRPr sz="5965" kern="1200">
          <a:solidFill>
            <a:schemeClr val="tx1"/>
          </a:solidFill>
          <a:latin typeface="+mn-lt"/>
          <a:ea typeface="+mn-ea"/>
          <a:cs typeface="+mn-cs"/>
        </a:defRPr>
      </a:lvl5pPr>
      <a:lvl6pPr marL="7568565" algn="l" defTabSz="3028950" rtl="0" eaLnBrk="1" latinLnBrk="0" hangingPunct="1">
        <a:defRPr sz="5965" kern="1200">
          <a:solidFill>
            <a:schemeClr val="tx1"/>
          </a:solidFill>
          <a:latin typeface="+mn-lt"/>
          <a:ea typeface="+mn-ea"/>
          <a:cs typeface="+mn-cs"/>
        </a:defRPr>
      </a:lvl6pPr>
      <a:lvl7pPr marL="9084310" algn="l" defTabSz="3028950" rtl="0" eaLnBrk="1" latinLnBrk="0" hangingPunct="1">
        <a:defRPr sz="5965" kern="1200">
          <a:solidFill>
            <a:schemeClr val="tx1"/>
          </a:solidFill>
          <a:latin typeface="+mn-lt"/>
          <a:ea typeface="+mn-ea"/>
          <a:cs typeface="+mn-cs"/>
        </a:defRPr>
      </a:lvl7pPr>
      <a:lvl8pPr marL="10597515" algn="l" defTabSz="3028950" rtl="0" eaLnBrk="1" latinLnBrk="0" hangingPunct="1">
        <a:defRPr sz="5965" kern="1200">
          <a:solidFill>
            <a:schemeClr val="tx1"/>
          </a:solidFill>
          <a:latin typeface="+mn-lt"/>
          <a:ea typeface="+mn-ea"/>
          <a:cs typeface="+mn-cs"/>
        </a:defRPr>
      </a:lvl8pPr>
      <a:lvl9pPr marL="12110085" algn="l" defTabSz="3028950" rtl="0" eaLnBrk="1" latinLnBrk="0" hangingPunct="1">
        <a:defRPr sz="59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9" name="文本框 8"/>
          <p:cNvSpPr txBox="1"/>
          <p:nvPr/>
        </p:nvSpPr>
        <p:spPr>
          <a:xfrm>
            <a:off x="1776730" y="12309475"/>
            <a:ext cx="11626215" cy="13561060"/>
          </a:xfrm>
          <a:prstGeom prst="rect">
            <a:avLst/>
          </a:prstGeom>
          <a:noFill/>
        </p:spPr>
        <p:txBody>
          <a:bodyPr wrap="square" rtlCol="0">
            <a:noAutofit/>
          </a:bodyPr>
          <a:p>
            <a:pPr algn="l"/>
            <a:r>
              <a:rPr lang="zh-CN" altLang="en-US" sz="4400" b="1">
                <a:latin typeface="Arial" panose="020B0604020202020204" pitchFamily="34" charset="0"/>
                <a:cs typeface="Arial" panose="020B0604020202020204" pitchFamily="34" charset="0"/>
              </a:rPr>
              <a:t>Introduction</a:t>
            </a:r>
            <a:endParaRPr lang="zh-CN" altLang="en-US" sz="2800">
              <a:latin typeface="Arial" panose="020B0604020202020204" pitchFamily="34" charset="0"/>
              <a:cs typeface="Arial" panose="020B0604020202020204" pitchFamily="34" charset="0"/>
            </a:endParaRPr>
          </a:p>
          <a:p>
            <a:pPr algn="l"/>
            <a:endParaRPr lang="en-US" sz="2800">
              <a:latin typeface="Arial" panose="020B0604020202020204" pitchFamily="34" charset="0"/>
              <a:cs typeface="Arial" panose="020B0604020202020204" pitchFamily="34" charset="0"/>
              <a:sym typeface="+mn-ea"/>
            </a:endParaRPr>
          </a:p>
          <a:p>
            <a:pPr algn="l"/>
            <a:r>
              <a:rPr lang="en-US" sz="2800">
                <a:latin typeface="Arial" panose="020B0604020202020204" pitchFamily="34" charset="0"/>
                <a:cs typeface="Arial" panose="020B0604020202020204" pitchFamily="34" charset="0"/>
                <a:sym typeface="+mn-ea"/>
              </a:rPr>
              <a:t>Include a short summary of your research and explain why it’s important. </a:t>
            </a:r>
            <a:r>
              <a:rPr lang="en-US" altLang="zh-CN" sz="2800">
                <a:latin typeface="Arial" panose="020B0604020202020204" pitchFamily="34" charset="0"/>
                <a:cs typeface="Arial" panose="020B0604020202020204" pitchFamily="34" charset="0"/>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indent="0" algn="l" fontAlgn="auto">
              <a:spcAft>
                <a:spcPts val="1200"/>
              </a:spcAft>
            </a:pPr>
            <a:r>
              <a:rPr lang="en-US" altLang="zh-CN" sz="2800">
                <a:latin typeface="Arial" panose="020B0604020202020204" pitchFamily="34" charset="0"/>
                <a:cs typeface="Arial" panose="020B0604020202020204" pitchFamily="34" charset="0"/>
              </a:rPr>
              <a:t>Size: 28-32 pt</a:t>
            </a:r>
            <a:endParaRPr lang="en-US" altLang="zh-CN" sz="2800">
              <a:latin typeface="Arial" panose="020B0604020202020204" pitchFamily="34" charset="0"/>
              <a:cs typeface="Arial" panose="020B0604020202020204" pitchFamily="34" charset="0"/>
            </a:endParaRPr>
          </a:p>
          <a:p>
            <a:pPr algn="l"/>
            <a:r>
              <a:rPr lang="en-US" sz="2800">
                <a:latin typeface="Arial" panose="020B0604020202020204" pitchFamily="34" charset="0"/>
                <a:cs typeface="Arial" panose="020B0604020202020204" pitchFamily="34" charset="0"/>
                <a:sym typeface="+mn-ea"/>
              </a:rPr>
              <a:t>Include a short summary of your research and explain why it’s important. </a:t>
            </a:r>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indent="0" algn="l" fontAlgn="auto">
              <a:spcAft>
                <a:spcPts val="1200"/>
              </a:spcAft>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endParaRPr>
          </a:p>
          <a:p>
            <a:pPr algn="l"/>
            <a:r>
              <a:rPr lang="en-US" sz="2800">
                <a:latin typeface="Arial" panose="020B0604020202020204" pitchFamily="34" charset="0"/>
                <a:cs typeface="Arial" panose="020B0604020202020204" pitchFamily="34" charset="0"/>
                <a:sym typeface="+mn-ea"/>
              </a:rPr>
              <a:t>Include a short summary of your research and explain why it’s important. </a:t>
            </a:r>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indent="0" algn="l" fontAlgn="auto">
              <a:spcAft>
                <a:spcPts val="1200"/>
              </a:spcAft>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endParaRPr>
          </a:p>
        </p:txBody>
      </p:sp>
      <p:sp>
        <p:nvSpPr>
          <p:cNvPr id="10" name="文本框 9"/>
          <p:cNvSpPr txBox="1"/>
          <p:nvPr/>
        </p:nvSpPr>
        <p:spPr>
          <a:xfrm>
            <a:off x="1777365" y="19176365"/>
            <a:ext cx="11625580" cy="8124825"/>
          </a:xfrm>
          <a:prstGeom prst="rect">
            <a:avLst/>
          </a:prstGeom>
          <a:noFill/>
        </p:spPr>
        <p:txBody>
          <a:bodyPr wrap="square" rtlCol="0">
            <a:noAutofit/>
          </a:bodyPr>
          <a:p>
            <a:pPr algn="l">
              <a:buClrTx/>
              <a:buSzTx/>
              <a:buFontTx/>
            </a:pPr>
            <a:r>
              <a:rPr lang="zh-CN" altLang="en-US" sz="4400" b="1">
                <a:latin typeface="Arial" panose="020B0604020202020204" pitchFamily="34" charset="0"/>
                <a:cs typeface="Arial" panose="020B0604020202020204" pitchFamily="34" charset="0"/>
              </a:rPr>
              <a:t>Methods</a:t>
            </a:r>
            <a:endParaRPr lang="zh-CN" altLang="en-US" sz="4400">
              <a:latin typeface="Arial" panose="020B0604020202020204" pitchFamily="34" charset="0"/>
              <a:cs typeface="Arial" panose="020B0604020202020204" pitchFamily="34" charset="0"/>
            </a:endParaRPr>
          </a:p>
          <a:p>
            <a:pPr algn="l"/>
            <a:endParaRPr lang="en-US" sz="2800">
              <a:latin typeface="Arial" panose="020B0604020202020204" pitchFamily="34" charset="0"/>
              <a:cs typeface="Arial" panose="020B0604020202020204" pitchFamily="34" charset="0"/>
              <a:sym typeface="+mn-ea"/>
            </a:endParaRPr>
          </a:p>
          <a:p>
            <a:pPr algn="l"/>
            <a:r>
              <a:rPr lang="en-US" sz="2800">
                <a:latin typeface="Arial" panose="020B0604020202020204" pitchFamily="34" charset="0"/>
                <a:cs typeface="Arial" panose="020B0604020202020204" pitchFamily="34" charset="0"/>
                <a:sym typeface="+mn-ea"/>
              </a:rPr>
              <a:t>Describe your experimental approach or workflow. Include what, when, and how you did the research. </a:t>
            </a:r>
            <a:endParaRPr lang="en-US" sz="280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sym typeface="+mn-ea"/>
            </a:endParaRPr>
          </a:p>
          <a:p>
            <a:pPr algn="l"/>
            <a:r>
              <a:rPr lang="en-US" sz="2800">
                <a:latin typeface="Arial" panose="020B0604020202020204" pitchFamily="34" charset="0"/>
                <a:cs typeface="Arial" panose="020B0604020202020204" pitchFamily="34" charset="0"/>
                <a:sym typeface="+mn-ea"/>
              </a:rPr>
              <a:t>Describe your experimental approach or workflow. Include what, when, and how you did the research. </a:t>
            </a:r>
            <a:endParaRPr lang="en-US" sz="280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sym typeface="+mn-ea"/>
            </a:endParaRPr>
          </a:p>
          <a:p>
            <a:pPr algn="l"/>
            <a:r>
              <a:rPr lang="en-US" sz="2800">
                <a:latin typeface="Arial" panose="020B0604020202020204" pitchFamily="34" charset="0"/>
                <a:cs typeface="Arial" panose="020B0604020202020204" pitchFamily="34" charset="0"/>
                <a:sym typeface="+mn-ea"/>
              </a:rPr>
              <a:t>Describe your experimental approach or workflow. Include what, when, and how you did the research. </a:t>
            </a:r>
            <a:endParaRPr lang="en-US" sz="280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endParaRPr>
          </a:p>
          <a:p>
            <a:pPr algn="l"/>
            <a:endParaRPr lang="en-US" altLang="zh-CN" sz="2800">
              <a:latin typeface="Arial" panose="020B0604020202020204" pitchFamily="34" charset="0"/>
              <a:cs typeface="Arial" panose="020B0604020202020204" pitchFamily="34" charset="0"/>
            </a:endParaRPr>
          </a:p>
        </p:txBody>
      </p:sp>
      <p:sp>
        <p:nvSpPr>
          <p:cNvPr id="11" name="文本框 10"/>
          <p:cNvSpPr txBox="1"/>
          <p:nvPr/>
        </p:nvSpPr>
        <p:spPr>
          <a:xfrm>
            <a:off x="1767205" y="27328495"/>
            <a:ext cx="11635740" cy="7374890"/>
          </a:xfrm>
          <a:prstGeom prst="rect">
            <a:avLst/>
          </a:prstGeom>
          <a:noFill/>
        </p:spPr>
        <p:txBody>
          <a:bodyPr wrap="square" rtlCol="0">
            <a:noAutofit/>
          </a:bodyPr>
          <a:p>
            <a:pPr algn="l">
              <a:buClrTx/>
              <a:buSzTx/>
              <a:buFontTx/>
            </a:pPr>
            <a:r>
              <a:rPr lang="zh-CN" altLang="en-US" sz="4400" b="1">
                <a:latin typeface="Arial" panose="020B0604020202020204" pitchFamily="34" charset="0"/>
                <a:cs typeface="Arial" panose="020B0604020202020204" pitchFamily="34" charset="0"/>
              </a:rPr>
              <a:t>Results</a:t>
            </a:r>
            <a:endParaRPr lang="en-US" altLang="zh-CN" sz="4400">
              <a:latin typeface="Arial" panose="020B0604020202020204" pitchFamily="34" charset="0"/>
              <a:cs typeface="Arial" panose="020B0604020202020204" pitchFamily="34" charset="0"/>
            </a:endParaRPr>
          </a:p>
          <a:p>
            <a:pPr algn="l"/>
            <a:endParaRPr lang="en-US" sz="2800" dirty="0">
              <a:latin typeface="Arial" panose="020B0604020202020204" pitchFamily="34" charset="0"/>
              <a:cs typeface="Arial" panose="020B0604020202020204" pitchFamily="34" charset="0"/>
              <a:sym typeface="+mn-ea"/>
            </a:endParaRPr>
          </a:p>
          <a:p>
            <a:pPr algn="l"/>
            <a:r>
              <a:rPr lang="en-US" sz="2800" dirty="0">
                <a:latin typeface="Arial" panose="020B0604020202020204" pitchFamily="34" charset="0"/>
                <a:cs typeface="Arial" panose="020B0604020202020204" pitchFamily="34" charset="0"/>
                <a:sym typeface="+mn-ea"/>
              </a:rPr>
              <a:t>Describe the qualitative and quantitative results and whether your experiment hypothesis was supported. Present a brief data analysis that addresses your hypothesis. When possible, use simple graphics over data-dense tables and text.</a:t>
            </a:r>
            <a:endParaRPr lang="en-US" sz="2800" dirty="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sym typeface="+mn-ea"/>
            </a:endParaRPr>
          </a:p>
          <a:p>
            <a:pPr algn="l"/>
            <a:r>
              <a:rPr lang="en-US" sz="2800" dirty="0">
                <a:latin typeface="Arial" panose="020B0604020202020204" pitchFamily="34" charset="0"/>
                <a:cs typeface="Arial" panose="020B0604020202020204" pitchFamily="34" charset="0"/>
                <a:sym typeface="+mn-ea"/>
              </a:rPr>
              <a:t>Describe the qualitative and quantitative results and whether your experiment hypothesis was supported. Present a brief data analysis that addresses your hypothesis. When possible, use simple graphics over data-dense tables and text.</a:t>
            </a:r>
            <a:endParaRPr lang="en-US" sz="2800" dirty="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zh-CN" altLang="en-US" sz="2800" b="1">
              <a:latin typeface="Arial" panose="020B0604020202020204" pitchFamily="34" charset="0"/>
              <a:cs typeface="Arial" panose="020B0604020202020204" pitchFamily="34" charset="0"/>
            </a:endParaRPr>
          </a:p>
        </p:txBody>
      </p:sp>
      <p:sp>
        <p:nvSpPr>
          <p:cNvPr id="17" name="文本框 16"/>
          <p:cNvSpPr txBox="1"/>
          <p:nvPr/>
        </p:nvSpPr>
        <p:spPr>
          <a:xfrm>
            <a:off x="16863695" y="12309475"/>
            <a:ext cx="11627485" cy="14666595"/>
          </a:xfrm>
          <a:prstGeom prst="rect">
            <a:avLst/>
          </a:prstGeom>
          <a:noFill/>
        </p:spPr>
        <p:txBody>
          <a:bodyPr wrap="square" rtlCol="0">
            <a:noAutofit/>
          </a:bodyPr>
          <a:p>
            <a:pPr algn="l">
              <a:buClrTx/>
              <a:buSzTx/>
              <a:buFontTx/>
            </a:pPr>
            <a:r>
              <a:rPr lang="zh-CN" altLang="en-US" sz="4400" b="1">
                <a:latin typeface="Arial" panose="020B0604020202020204" pitchFamily="34" charset="0"/>
                <a:cs typeface="Arial" panose="020B0604020202020204" pitchFamily="34" charset="0"/>
                <a:sym typeface="+mn-ea"/>
              </a:rPr>
              <a:t>Discussion</a:t>
            </a:r>
            <a:endParaRPr lang="zh-CN" altLang="en-US" sz="4400" b="1">
              <a:latin typeface="Arial" panose="020B0604020202020204" pitchFamily="34" charset="0"/>
              <a:cs typeface="Arial" panose="020B0604020202020204" pitchFamily="34" charset="0"/>
              <a:sym typeface="+mn-ea"/>
            </a:endParaRPr>
          </a:p>
          <a:p>
            <a:pPr algn="l">
              <a:buClrTx/>
              <a:buSzTx/>
              <a:buFontTx/>
            </a:pPr>
            <a:endParaRPr lang="en-US" sz="2800" dirty="0">
              <a:latin typeface="Arial" panose="020B0604020202020204" pitchFamily="34" charset="0"/>
              <a:cs typeface="Arial" panose="020B0604020202020204" pitchFamily="34" charset="0"/>
              <a:sym typeface="+mn-ea"/>
            </a:endParaRPr>
          </a:p>
          <a:p>
            <a:pPr algn="l">
              <a:buClrTx/>
              <a:buSzTx/>
              <a:buFontTx/>
            </a:pPr>
            <a:r>
              <a:rPr lang="en-US" altLang="zh-CN" sz="2800" dirty="0">
                <a:latin typeface="Arial" panose="020B0604020202020204" pitchFamily="34" charset="0"/>
                <a:cs typeface="Arial" panose="020B0604020202020204" pitchFamily="34" charset="0"/>
                <a:sym typeface="+mn-ea"/>
              </a:rPr>
              <a:t>Explain what your results show and what they mean in the context of your research question. </a:t>
            </a:r>
            <a:endParaRPr lang="en-US" altLang="zh-CN" sz="2800" dirty="0">
              <a:latin typeface="Arial" panose="020B0604020202020204" pitchFamily="34" charset="0"/>
              <a:cs typeface="Arial" panose="020B0604020202020204" pitchFamily="34" charset="0"/>
              <a:sym typeface="+mn-ea"/>
            </a:endParaRPr>
          </a:p>
          <a:p>
            <a:pPr algn="l">
              <a:buClrTx/>
              <a:buSzTx/>
              <a:buFontTx/>
            </a:pPr>
            <a:r>
              <a:rPr lang="en-US" altLang="zh-CN" sz="2800" dirty="0">
                <a:latin typeface="微软雅黑" panose="020B0503020204020204" charset="-122"/>
                <a:ea typeface="微软雅黑" panose="020B0503020204020204" charset="-122"/>
                <a:cs typeface="Arial" panose="020B0604020202020204" pitchFamily="34" charset="0"/>
                <a:sym typeface="+mn-ea"/>
              </a:rPr>
              <a:t>       ● </a:t>
            </a:r>
            <a:r>
              <a:rPr lang="en-US" altLang="zh-CN" sz="2800" dirty="0">
                <a:latin typeface="Arial" panose="020B0604020202020204" pitchFamily="34" charset="0"/>
                <a:cs typeface="Arial" panose="020B0604020202020204" pitchFamily="34" charset="0"/>
                <a:sym typeface="+mn-ea"/>
              </a:rPr>
              <a:t>Highlight key trends, patterns, or unexpected findings.</a:t>
            </a:r>
            <a:endParaRPr lang="en-US" altLang="zh-CN" sz="2800" dirty="0">
              <a:latin typeface="Arial" panose="020B0604020202020204" pitchFamily="34" charset="0"/>
              <a:cs typeface="Arial" panose="020B0604020202020204" pitchFamily="34" charset="0"/>
              <a:sym typeface="+mn-ea"/>
            </a:endParaRPr>
          </a:p>
          <a:p>
            <a:pPr algn="l">
              <a:buClrTx/>
              <a:buSzTx/>
              <a:buFontTx/>
            </a:pPr>
            <a:r>
              <a:rPr lang="en-US" altLang="zh-CN" sz="2800" dirty="0">
                <a:latin typeface="微软雅黑" panose="020B0503020204020204" charset="-122"/>
                <a:ea typeface="微软雅黑" panose="020B0503020204020204" charset="-122"/>
                <a:cs typeface="Arial" panose="020B0604020202020204" pitchFamily="34" charset="0"/>
                <a:sym typeface="+mn-ea"/>
              </a:rPr>
              <a:t>       ● </a:t>
            </a:r>
            <a:r>
              <a:rPr lang="en-US" altLang="zh-CN" sz="2800" dirty="0">
                <a:latin typeface="Arial" panose="020B0604020202020204" pitchFamily="34" charset="0"/>
                <a:cs typeface="Arial" panose="020B0604020202020204" pitchFamily="34" charset="0"/>
                <a:sym typeface="+mn-ea"/>
              </a:rPr>
              <a:t>Compare findings to your expectations or published literature.</a:t>
            </a:r>
            <a:endParaRPr lang="en-US" altLang="zh-CN" sz="2800" dirty="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sym typeface="+mn-ea"/>
            </a:endParaRPr>
          </a:p>
          <a:p>
            <a:pPr algn="l">
              <a:buClrTx/>
              <a:buSzTx/>
              <a:buFontTx/>
            </a:pPr>
            <a:r>
              <a:rPr lang="en-US" altLang="zh-CN" sz="2800" dirty="0">
                <a:latin typeface="Arial" panose="020B0604020202020204" pitchFamily="34" charset="0"/>
                <a:cs typeface="Arial" panose="020B0604020202020204" pitchFamily="34" charset="0"/>
                <a:sym typeface="+mn-ea"/>
              </a:rPr>
              <a:t>Explain what your results show and what they mean in the context of your research question. </a:t>
            </a:r>
            <a:endParaRPr lang="en-US" altLang="zh-CN" sz="2800" dirty="0">
              <a:latin typeface="Arial" panose="020B0604020202020204" pitchFamily="34" charset="0"/>
              <a:cs typeface="Arial" panose="020B0604020202020204" pitchFamily="34" charset="0"/>
              <a:sym typeface="+mn-ea"/>
            </a:endParaRPr>
          </a:p>
          <a:p>
            <a:pPr algn="l">
              <a:buClrTx/>
              <a:buSzTx/>
              <a:buFontTx/>
            </a:pPr>
            <a:r>
              <a:rPr lang="en-US" altLang="zh-CN" sz="2800" dirty="0">
                <a:latin typeface="微软雅黑" panose="020B0503020204020204" charset="-122"/>
                <a:ea typeface="微软雅黑" panose="020B0503020204020204" charset="-122"/>
                <a:cs typeface="Arial" panose="020B0604020202020204" pitchFamily="34" charset="0"/>
                <a:sym typeface="+mn-ea"/>
              </a:rPr>
              <a:t>       ● </a:t>
            </a:r>
            <a:r>
              <a:rPr lang="en-US" altLang="zh-CN" sz="2800" dirty="0">
                <a:latin typeface="Arial" panose="020B0604020202020204" pitchFamily="34" charset="0"/>
                <a:cs typeface="Arial" panose="020B0604020202020204" pitchFamily="34" charset="0"/>
                <a:sym typeface="+mn-ea"/>
              </a:rPr>
              <a:t>Highlight key trends, patterns, or unexpected findings.</a:t>
            </a:r>
            <a:endParaRPr lang="en-US" altLang="zh-CN" sz="2800" dirty="0">
              <a:latin typeface="Arial" panose="020B0604020202020204" pitchFamily="34" charset="0"/>
              <a:cs typeface="Arial" panose="020B0604020202020204" pitchFamily="34" charset="0"/>
              <a:sym typeface="+mn-ea"/>
            </a:endParaRPr>
          </a:p>
          <a:p>
            <a:pPr algn="l">
              <a:buClrTx/>
              <a:buSzTx/>
              <a:buFontTx/>
            </a:pPr>
            <a:r>
              <a:rPr lang="en-US" altLang="zh-CN" sz="2800" dirty="0">
                <a:latin typeface="微软雅黑" panose="020B0503020204020204" charset="-122"/>
                <a:ea typeface="微软雅黑" panose="020B0503020204020204" charset="-122"/>
                <a:cs typeface="Arial" panose="020B0604020202020204" pitchFamily="34" charset="0"/>
                <a:sym typeface="+mn-ea"/>
              </a:rPr>
              <a:t>       ● </a:t>
            </a:r>
            <a:r>
              <a:rPr lang="en-US" altLang="zh-CN" sz="2800" dirty="0">
                <a:latin typeface="Arial" panose="020B0604020202020204" pitchFamily="34" charset="0"/>
                <a:cs typeface="Arial" panose="020B0604020202020204" pitchFamily="34" charset="0"/>
                <a:sym typeface="+mn-ea"/>
              </a:rPr>
              <a:t>Compare findings to your expectations or published literature.</a:t>
            </a:r>
            <a:endParaRPr lang="en-US" altLang="zh-CN" sz="2800" dirty="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sym typeface="+mn-ea"/>
            </a:endParaRPr>
          </a:p>
          <a:p>
            <a:pPr algn="l">
              <a:buClrTx/>
              <a:buSzTx/>
              <a:buFontTx/>
            </a:pPr>
            <a:r>
              <a:rPr lang="en-US" altLang="zh-CN" sz="2800" dirty="0">
                <a:latin typeface="Arial" panose="020B0604020202020204" pitchFamily="34" charset="0"/>
                <a:cs typeface="Arial" panose="020B0604020202020204" pitchFamily="34" charset="0"/>
                <a:sym typeface="+mn-ea"/>
              </a:rPr>
              <a:t>Explain what your results show and what they mean in the context of your research question. </a:t>
            </a:r>
            <a:endParaRPr lang="en-US" altLang="zh-CN" sz="2800" dirty="0">
              <a:latin typeface="Arial" panose="020B0604020202020204" pitchFamily="34" charset="0"/>
              <a:cs typeface="Arial" panose="020B0604020202020204" pitchFamily="34" charset="0"/>
              <a:sym typeface="+mn-ea"/>
            </a:endParaRPr>
          </a:p>
          <a:p>
            <a:pPr algn="l">
              <a:buClrTx/>
              <a:buSzTx/>
              <a:buFontTx/>
            </a:pPr>
            <a:r>
              <a:rPr lang="en-US" altLang="zh-CN" sz="2800" dirty="0">
                <a:latin typeface="微软雅黑" panose="020B0503020204020204" charset="-122"/>
                <a:ea typeface="微软雅黑" panose="020B0503020204020204" charset="-122"/>
                <a:cs typeface="Arial" panose="020B0604020202020204" pitchFamily="34" charset="0"/>
                <a:sym typeface="+mn-ea"/>
              </a:rPr>
              <a:t>       ● </a:t>
            </a:r>
            <a:r>
              <a:rPr lang="en-US" altLang="zh-CN" sz="2800" dirty="0">
                <a:latin typeface="Arial" panose="020B0604020202020204" pitchFamily="34" charset="0"/>
                <a:cs typeface="Arial" panose="020B0604020202020204" pitchFamily="34" charset="0"/>
                <a:sym typeface="+mn-ea"/>
              </a:rPr>
              <a:t>Highlight key trends, patterns, or unexpected findings.</a:t>
            </a:r>
            <a:endParaRPr lang="en-US" altLang="zh-CN" sz="2800" dirty="0">
              <a:latin typeface="Arial" panose="020B0604020202020204" pitchFamily="34" charset="0"/>
              <a:cs typeface="Arial" panose="020B0604020202020204" pitchFamily="34" charset="0"/>
              <a:sym typeface="+mn-ea"/>
            </a:endParaRPr>
          </a:p>
          <a:p>
            <a:pPr algn="l">
              <a:buClrTx/>
              <a:buSzTx/>
              <a:buFontTx/>
            </a:pPr>
            <a:r>
              <a:rPr lang="en-US" altLang="zh-CN" sz="2800" dirty="0">
                <a:latin typeface="微软雅黑" panose="020B0503020204020204" charset="-122"/>
                <a:ea typeface="微软雅黑" panose="020B0503020204020204" charset="-122"/>
                <a:cs typeface="Arial" panose="020B0604020202020204" pitchFamily="34" charset="0"/>
                <a:sym typeface="+mn-ea"/>
              </a:rPr>
              <a:t>       ● </a:t>
            </a:r>
            <a:r>
              <a:rPr lang="en-US" altLang="zh-CN" sz="2800" dirty="0">
                <a:latin typeface="Arial" panose="020B0604020202020204" pitchFamily="34" charset="0"/>
                <a:cs typeface="Arial" panose="020B0604020202020204" pitchFamily="34" charset="0"/>
                <a:sym typeface="+mn-ea"/>
              </a:rPr>
              <a:t>Compare findings to your expectations or published literature.</a:t>
            </a:r>
            <a:endParaRPr lang="en-US" altLang="zh-CN" sz="2800" dirty="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sym typeface="+mn-ea"/>
            </a:endParaRPr>
          </a:p>
          <a:p>
            <a:pPr algn="l">
              <a:buClrTx/>
              <a:buSzTx/>
              <a:buFontTx/>
            </a:pPr>
            <a:r>
              <a:rPr lang="en-US" altLang="zh-CN" sz="2800" dirty="0">
                <a:latin typeface="Arial" panose="020B0604020202020204" pitchFamily="34" charset="0"/>
                <a:cs typeface="Arial" panose="020B0604020202020204" pitchFamily="34" charset="0"/>
                <a:sym typeface="+mn-ea"/>
              </a:rPr>
              <a:t>Explain what your results show and what they mean in the context of your research question. </a:t>
            </a:r>
            <a:endParaRPr lang="en-US" altLang="zh-CN" sz="2800" dirty="0">
              <a:latin typeface="Arial" panose="020B0604020202020204" pitchFamily="34" charset="0"/>
              <a:cs typeface="Arial" panose="020B0604020202020204" pitchFamily="34" charset="0"/>
              <a:sym typeface="+mn-ea"/>
            </a:endParaRPr>
          </a:p>
          <a:p>
            <a:pPr algn="l">
              <a:buClrTx/>
              <a:buSzTx/>
              <a:buFontTx/>
            </a:pPr>
            <a:r>
              <a:rPr lang="en-US" altLang="zh-CN" sz="2800" dirty="0">
                <a:latin typeface="微软雅黑" panose="020B0503020204020204" charset="-122"/>
                <a:ea typeface="微软雅黑" panose="020B0503020204020204" charset="-122"/>
                <a:cs typeface="Arial" panose="020B0604020202020204" pitchFamily="34" charset="0"/>
                <a:sym typeface="+mn-ea"/>
              </a:rPr>
              <a:t>       ● </a:t>
            </a:r>
            <a:r>
              <a:rPr lang="en-US" altLang="zh-CN" sz="2800" dirty="0">
                <a:latin typeface="Arial" panose="020B0604020202020204" pitchFamily="34" charset="0"/>
                <a:cs typeface="Arial" panose="020B0604020202020204" pitchFamily="34" charset="0"/>
                <a:sym typeface="+mn-ea"/>
              </a:rPr>
              <a:t>Highlight key trends, patterns, or unexpected findings.</a:t>
            </a:r>
            <a:endParaRPr lang="en-US" altLang="zh-CN" sz="2800" dirty="0">
              <a:latin typeface="Arial" panose="020B0604020202020204" pitchFamily="34" charset="0"/>
              <a:cs typeface="Arial" panose="020B0604020202020204" pitchFamily="34" charset="0"/>
              <a:sym typeface="+mn-ea"/>
            </a:endParaRPr>
          </a:p>
          <a:p>
            <a:pPr algn="l">
              <a:buClrTx/>
              <a:buSzTx/>
              <a:buFontTx/>
            </a:pPr>
            <a:r>
              <a:rPr lang="en-US" altLang="zh-CN" sz="2800" dirty="0">
                <a:latin typeface="微软雅黑" panose="020B0503020204020204" charset="-122"/>
                <a:ea typeface="微软雅黑" panose="020B0503020204020204" charset="-122"/>
                <a:cs typeface="Arial" panose="020B0604020202020204" pitchFamily="34" charset="0"/>
                <a:sym typeface="+mn-ea"/>
              </a:rPr>
              <a:t>       ● </a:t>
            </a:r>
            <a:r>
              <a:rPr lang="en-US" altLang="zh-CN" sz="2800" dirty="0">
                <a:latin typeface="Arial" panose="020B0604020202020204" pitchFamily="34" charset="0"/>
                <a:cs typeface="Arial" panose="020B0604020202020204" pitchFamily="34" charset="0"/>
                <a:sym typeface="+mn-ea"/>
              </a:rPr>
              <a:t>Compare findings to your expectations or published literature.</a:t>
            </a:r>
            <a:endParaRPr lang="en-US" altLang="zh-CN" sz="2800" dirty="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sym typeface="+mn-ea"/>
            </a:endParaRPr>
          </a:p>
          <a:p>
            <a:pPr algn="l"/>
            <a:endParaRPr lang="zh-CN" altLang="en-US" sz="2800" b="1">
              <a:latin typeface="Arial" panose="020B0604020202020204" pitchFamily="34" charset="0"/>
              <a:cs typeface="Arial" panose="020B0604020202020204" pitchFamily="34" charset="0"/>
            </a:endParaRPr>
          </a:p>
          <a:p>
            <a:pPr algn="l"/>
            <a:endParaRPr lang="en-US" altLang="zh-CN" sz="2800">
              <a:latin typeface="Arial" panose="020B0604020202020204" pitchFamily="34" charset="0"/>
              <a:cs typeface="Arial" panose="020B0604020202020204" pitchFamily="34" charset="0"/>
            </a:endParaRPr>
          </a:p>
        </p:txBody>
      </p:sp>
      <p:sp>
        <p:nvSpPr>
          <p:cNvPr id="18" name="文本框 17"/>
          <p:cNvSpPr txBox="1"/>
          <p:nvPr/>
        </p:nvSpPr>
        <p:spPr>
          <a:xfrm>
            <a:off x="16855440" y="35728275"/>
            <a:ext cx="11635105" cy="4399280"/>
          </a:xfrm>
          <a:prstGeom prst="rect">
            <a:avLst/>
          </a:prstGeom>
          <a:noFill/>
        </p:spPr>
        <p:txBody>
          <a:bodyPr wrap="square" rtlCol="0">
            <a:noAutofit/>
          </a:bodyPr>
          <a:p>
            <a:pPr algn="l"/>
            <a:r>
              <a:rPr lang="en-US" altLang="zh-CN" sz="4400" b="1">
                <a:latin typeface="Arial" panose="020B0604020202020204" pitchFamily="34" charset="0"/>
                <a:cs typeface="Arial" panose="020B0604020202020204" pitchFamily="34" charset="0"/>
              </a:rPr>
              <a:t>Bibliography</a:t>
            </a:r>
            <a:endParaRPr lang="en-US" altLang="zh-CN" sz="4400">
              <a:latin typeface="Arial" panose="020B0604020202020204" pitchFamily="34" charset="0"/>
              <a:cs typeface="Arial" panose="020B0604020202020204" pitchFamily="34" charset="0"/>
            </a:endParaRPr>
          </a:p>
          <a:p>
            <a:pPr algn="l"/>
            <a:endParaRPr lang="en-US" sz="2800" dirty="0">
              <a:latin typeface="Arial" panose="020B0604020202020204" pitchFamily="34" charset="0"/>
              <a:cs typeface="Arial" panose="020B0604020202020204" pitchFamily="34" charset="0"/>
              <a:sym typeface="+mn-ea"/>
            </a:endParaRPr>
          </a:p>
          <a:p>
            <a:pPr algn="l"/>
            <a:r>
              <a:rPr lang="en-US" sz="2800" dirty="0">
                <a:latin typeface="Arial" panose="020B0604020202020204" pitchFamily="34" charset="0"/>
                <a:cs typeface="Arial" panose="020B0604020202020204" pitchFamily="34" charset="0"/>
                <a:sym typeface="+mn-ea"/>
              </a:rPr>
              <a:t>1</a:t>
            </a:r>
            <a:r>
              <a:rPr lang="en-US" altLang="zh-CN" sz="2800" dirty="0">
                <a:latin typeface="Arial" panose="020B0604020202020204" pitchFamily="34" charset="0"/>
                <a:cs typeface="Arial" panose="020B0604020202020204" pitchFamily="34" charset="0"/>
                <a:sym typeface="+mn-ea"/>
              </a:rPr>
              <a:t>. </a:t>
            </a:r>
            <a:r>
              <a:rPr lang="en-US" sz="2800" dirty="0">
                <a:latin typeface="Arial" panose="020B0604020202020204" pitchFamily="34" charset="0"/>
                <a:cs typeface="Arial" panose="020B0604020202020204" pitchFamily="34" charset="0"/>
                <a:sym typeface="+mn-ea"/>
              </a:rPr>
              <a:t>List cited sources.</a:t>
            </a:r>
            <a:endParaRPr lang="en-US" sz="2800" dirty="0">
              <a:latin typeface="Arial" panose="020B0604020202020204" pitchFamily="34" charset="0"/>
              <a:cs typeface="Arial" panose="020B0604020202020204" pitchFamily="34" charset="0"/>
            </a:endParaRPr>
          </a:p>
          <a:p>
            <a:pPr algn="l"/>
            <a:r>
              <a:rPr lang="en-US" sz="2800" dirty="0">
                <a:latin typeface="Arial" panose="020B0604020202020204" pitchFamily="34" charset="0"/>
                <a:cs typeface="Arial" panose="020B0604020202020204" pitchFamily="34" charset="0"/>
                <a:sym typeface="+mn-ea"/>
              </a:rPr>
              <a:t>2</a:t>
            </a:r>
            <a:r>
              <a:rPr lang="en-US" altLang="zh-CN" sz="2800" dirty="0">
                <a:latin typeface="Arial" panose="020B0604020202020204" pitchFamily="34" charset="0"/>
                <a:cs typeface="Arial" panose="020B0604020202020204" pitchFamily="34" charset="0"/>
                <a:sym typeface="+mn-ea"/>
              </a:rPr>
              <a:t>. </a:t>
            </a:r>
            <a:r>
              <a:rPr lang="en-US" sz="2800" dirty="0">
                <a:latin typeface="Arial" panose="020B0604020202020204" pitchFamily="34" charset="0"/>
                <a:cs typeface="Arial" panose="020B0604020202020204" pitchFamily="34" charset="0"/>
                <a:sym typeface="+mn-ea"/>
              </a:rPr>
              <a:t>Source</a:t>
            </a:r>
            <a:endParaRPr lang="en-US" sz="2800" dirty="0">
              <a:latin typeface="Arial" panose="020B0604020202020204" pitchFamily="34" charset="0"/>
              <a:cs typeface="Arial" panose="020B0604020202020204" pitchFamily="34" charset="0"/>
            </a:endParaRPr>
          </a:p>
          <a:p>
            <a:pPr algn="l"/>
            <a:r>
              <a:rPr lang="en-US" sz="2800" dirty="0">
                <a:latin typeface="Arial" panose="020B0604020202020204" pitchFamily="34" charset="0"/>
                <a:cs typeface="Arial" panose="020B0604020202020204" pitchFamily="34" charset="0"/>
                <a:sym typeface="+mn-ea"/>
              </a:rPr>
              <a:t>3</a:t>
            </a:r>
            <a:r>
              <a:rPr lang="en-US" altLang="zh-CN" sz="2800" dirty="0">
                <a:latin typeface="Arial" panose="020B0604020202020204" pitchFamily="34" charset="0"/>
                <a:cs typeface="Arial" panose="020B0604020202020204" pitchFamily="34" charset="0"/>
                <a:sym typeface="+mn-ea"/>
              </a:rPr>
              <a:t>. </a:t>
            </a:r>
            <a:r>
              <a:rPr lang="en-US" sz="2800" dirty="0">
                <a:latin typeface="Arial" panose="020B0604020202020204" pitchFamily="34" charset="0"/>
                <a:cs typeface="Arial" panose="020B0604020202020204" pitchFamily="34" charset="0"/>
                <a:sym typeface="+mn-ea"/>
              </a:rPr>
              <a:t>Source</a:t>
            </a:r>
            <a:endParaRPr lang="en-US" sz="2800" dirty="0">
              <a:latin typeface="Arial" panose="020B0604020202020204" pitchFamily="34" charset="0"/>
              <a:cs typeface="Arial" panose="020B0604020202020204" pitchFamily="34" charset="0"/>
            </a:endParaRPr>
          </a:p>
          <a:p>
            <a:pPr algn="l"/>
            <a:r>
              <a:rPr lang="en-US" sz="2800" dirty="0">
                <a:latin typeface="Arial" panose="020B0604020202020204" pitchFamily="34" charset="0"/>
                <a:cs typeface="Arial" panose="020B0604020202020204" pitchFamily="34" charset="0"/>
                <a:sym typeface="+mn-ea"/>
              </a:rPr>
              <a:t>4</a:t>
            </a:r>
            <a:r>
              <a:rPr lang="en-US" altLang="zh-CN" sz="2800" dirty="0">
                <a:latin typeface="Arial" panose="020B0604020202020204" pitchFamily="34" charset="0"/>
                <a:cs typeface="Arial" panose="020B0604020202020204" pitchFamily="34" charset="0"/>
                <a:sym typeface="+mn-ea"/>
              </a:rPr>
              <a:t>. </a:t>
            </a:r>
            <a:r>
              <a:rPr lang="en-US" sz="2800" dirty="0">
                <a:latin typeface="Arial" panose="020B0604020202020204" pitchFamily="34" charset="0"/>
                <a:cs typeface="Arial" panose="020B0604020202020204" pitchFamily="34" charset="0"/>
                <a:sym typeface="+mn-ea"/>
              </a:rPr>
              <a:t>Source</a:t>
            </a:r>
            <a:endParaRPr lang="en-US" sz="2800" dirty="0">
              <a:latin typeface="Arial" panose="020B0604020202020204" pitchFamily="34" charset="0"/>
              <a:cs typeface="Arial" panose="020B0604020202020204" pitchFamily="34" charset="0"/>
            </a:endParaRPr>
          </a:p>
          <a:p>
            <a:pPr algn="l"/>
            <a:r>
              <a:rPr lang="en-US" sz="2800" dirty="0">
                <a:latin typeface="Arial" panose="020B0604020202020204" pitchFamily="34" charset="0"/>
                <a:cs typeface="Arial" panose="020B0604020202020204" pitchFamily="34" charset="0"/>
                <a:sym typeface="+mn-ea"/>
              </a:rPr>
              <a:t>5</a:t>
            </a:r>
            <a:r>
              <a:rPr lang="en-US" altLang="zh-CN" sz="2800" dirty="0">
                <a:latin typeface="Arial" panose="020B0604020202020204" pitchFamily="34" charset="0"/>
                <a:cs typeface="Arial" panose="020B0604020202020204" pitchFamily="34" charset="0"/>
                <a:sym typeface="+mn-ea"/>
              </a:rPr>
              <a:t>. </a:t>
            </a:r>
            <a:r>
              <a:rPr lang="en-US" sz="2800" dirty="0">
                <a:latin typeface="Arial" panose="020B0604020202020204" pitchFamily="34" charset="0"/>
                <a:cs typeface="Arial" panose="020B0604020202020204" pitchFamily="34" charset="0"/>
                <a:sym typeface="+mn-ea"/>
              </a:rPr>
              <a:t>Source</a:t>
            </a:r>
            <a:endParaRPr lang="en-US" sz="2800" dirty="0">
              <a:latin typeface="Arial" panose="020B0604020202020204" pitchFamily="34" charset="0"/>
              <a:cs typeface="Arial" panose="020B0604020202020204" pitchFamily="34" charset="0"/>
              <a:sym typeface="+mn-ea"/>
            </a:endParaRPr>
          </a:p>
          <a:p>
            <a:pPr algn="l"/>
            <a:r>
              <a:rPr lang="en-US" sz="2800" dirty="0">
                <a:latin typeface="Arial" panose="020B0604020202020204" pitchFamily="34" charset="0"/>
                <a:cs typeface="Arial" panose="020B0604020202020204" pitchFamily="34" charset="0"/>
                <a:sym typeface="+mn-ea"/>
              </a:rPr>
              <a:t>6</a:t>
            </a:r>
            <a:r>
              <a:rPr lang="en-US" altLang="zh-CN" sz="2800" dirty="0">
                <a:latin typeface="Arial" panose="020B0604020202020204" pitchFamily="34" charset="0"/>
                <a:cs typeface="Arial" panose="020B0604020202020204" pitchFamily="34" charset="0"/>
                <a:sym typeface="+mn-ea"/>
              </a:rPr>
              <a:t>. </a:t>
            </a:r>
            <a:r>
              <a:rPr lang="en-US" sz="2800" dirty="0">
                <a:latin typeface="Arial" panose="020B0604020202020204" pitchFamily="34" charset="0"/>
                <a:cs typeface="Arial" panose="020B0604020202020204" pitchFamily="34" charset="0"/>
                <a:sym typeface="+mn-ea"/>
              </a:rPr>
              <a:t>Source</a:t>
            </a:r>
            <a:endParaRPr lang="en-US" altLang="zh-CN" sz="2800">
              <a:latin typeface="Arial" panose="020B0604020202020204" pitchFamily="34" charset="0"/>
              <a:cs typeface="Arial" panose="020B0604020202020204" pitchFamily="34" charset="0"/>
            </a:endParaRPr>
          </a:p>
          <a:p>
            <a:pPr algn="l"/>
            <a:r>
              <a:rPr lang="en-US" sz="2800" dirty="0">
                <a:latin typeface="Arial" panose="020B0604020202020204" pitchFamily="34" charset="0"/>
                <a:cs typeface="Arial" panose="020B0604020202020204" pitchFamily="34" charset="0"/>
                <a:sym typeface="+mn-ea"/>
              </a:rPr>
              <a:t>7</a:t>
            </a:r>
            <a:r>
              <a:rPr lang="en-US" altLang="zh-CN" sz="2800" dirty="0">
                <a:latin typeface="Arial" panose="020B0604020202020204" pitchFamily="34" charset="0"/>
                <a:cs typeface="Arial" panose="020B0604020202020204" pitchFamily="34" charset="0"/>
                <a:sym typeface="+mn-ea"/>
              </a:rPr>
              <a:t>. </a:t>
            </a:r>
            <a:r>
              <a:rPr lang="en-US" sz="2800" dirty="0">
                <a:latin typeface="Arial" panose="020B0604020202020204" pitchFamily="34" charset="0"/>
                <a:cs typeface="Arial" panose="020B0604020202020204" pitchFamily="34" charset="0"/>
                <a:sym typeface="+mn-ea"/>
              </a:rPr>
              <a:t>Source</a:t>
            </a:r>
            <a:endParaRPr lang="en-US" altLang="zh-CN" sz="2800">
              <a:latin typeface="Arial" panose="020B0604020202020204" pitchFamily="34" charset="0"/>
              <a:cs typeface="Arial" panose="020B0604020202020204" pitchFamily="34" charset="0"/>
            </a:endParaRPr>
          </a:p>
          <a:p>
            <a:pPr algn="l"/>
            <a:endParaRPr lang="en-US" altLang="zh-CN" sz="2800">
              <a:latin typeface="Arial" panose="020B0604020202020204" pitchFamily="34" charset="0"/>
              <a:cs typeface="Arial" panose="020B0604020202020204" pitchFamily="34" charset="0"/>
            </a:endParaRPr>
          </a:p>
        </p:txBody>
      </p:sp>
      <p:sp>
        <p:nvSpPr>
          <p:cNvPr id="79" name="Title 78"/>
          <p:cNvSpPr>
            <a:spLocks noGrp="1"/>
          </p:cNvSpPr>
          <p:nvPr>
            <p:ph type="title"/>
          </p:nvPr>
        </p:nvSpPr>
        <p:spPr>
          <a:xfrm>
            <a:off x="8328025" y="7172325"/>
            <a:ext cx="13585825" cy="1346835"/>
          </a:xfrm>
        </p:spPr>
        <p:txBody>
          <a:bodyPr anchor="ctr">
            <a:normAutofit/>
          </a:bodyPr>
          <a:lstStyle/>
          <a:p>
            <a:r>
              <a:rPr lang="en-US" altLang="zh-CN" sz="7200" b="1" dirty="0">
                <a:latin typeface="Arial" panose="020B0604020202020204" pitchFamily="34" charset="0"/>
                <a:cs typeface="Arial" panose="020B0604020202020204" pitchFamily="34" charset="0"/>
                <a:sym typeface="+mn-ea"/>
              </a:rPr>
              <a:t>Poster title</a:t>
            </a:r>
            <a:endParaRPr lang="en-US" altLang="zh-CN" sz="7200" b="1" dirty="0">
              <a:latin typeface="Arial" panose="020B0604020202020204" pitchFamily="34" charset="0"/>
              <a:cs typeface="Arial" panose="020B0604020202020204" pitchFamily="34" charset="0"/>
              <a:sym typeface="+mn-ea"/>
            </a:endParaRPr>
          </a:p>
        </p:txBody>
      </p:sp>
      <p:sp>
        <p:nvSpPr>
          <p:cNvPr id="21" name="Text Placeholder 13"/>
          <p:cNvSpPr>
            <a:spLocks noGrp="1"/>
          </p:cNvSpPr>
          <p:nvPr>
            <p:ph type="body" sz="quarter" idx="268"/>
          </p:nvPr>
        </p:nvSpPr>
        <p:spPr>
          <a:xfrm>
            <a:off x="2201545" y="9002395"/>
            <a:ext cx="25772745" cy="1696720"/>
          </a:xfrm>
        </p:spPr>
        <p:txBody>
          <a:bodyPr>
            <a:noAutofit/>
          </a:bodyPr>
          <a:lstStyle/>
          <a:p>
            <a:pPr marL="0" indent="0" algn="ctr">
              <a:buNone/>
            </a:pPr>
            <a:r>
              <a:rPr lang="en-US" sz="4400">
                <a:latin typeface="Arial" panose="020B0604020202020204" pitchFamily="34" charset="0"/>
                <a:cs typeface="Arial" panose="020B0604020202020204" pitchFamily="34" charset="0"/>
              </a:rPr>
              <a:t>Author Name1, Author Name2</a:t>
            </a:r>
            <a:endParaRPr lang="en-US" sz="4400">
              <a:latin typeface="Arial" panose="020B0604020202020204" pitchFamily="34" charset="0"/>
              <a:cs typeface="Arial" panose="020B0604020202020204" pitchFamily="34" charset="0"/>
            </a:endParaRPr>
          </a:p>
          <a:p>
            <a:pPr marL="0" indent="0" algn="ctr">
              <a:buNone/>
            </a:pPr>
            <a:r>
              <a:rPr lang="en-US" sz="4400">
                <a:latin typeface="Arial" panose="020B0604020202020204" pitchFamily="34" charset="0"/>
                <a:cs typeface="Arial" panose="020B0604020202020204" pitchFamily="34" charset="0"/>
              </a:rPr>
              <a:t>1Institution Name, City, Country. 2Institution Name, City, Country.</a:t>
            </a:r>
            <a:endParaRPr lang="en-US" sz="4400" dirty="0">
              <a:latin typeface="Arial" panose="020B0604020202020204" pitchFamily="34" charset="0"/>
              <a:cs typeface="Arial" panose="020B0604020202020204" pitchFamily="34" charset="0"/>
            </a:endParaRPr>
          </a:p>
        </p:txBody>
      </p:sp>
      <p:sp>
        <p:nvSpPr>
          <p:cNvPr id="2069" name="Text Box 49"/>
          <p:cNvSpPr txBox="1"/>
          <p:nvPr/>
        </p:nvSpPr>
        <p:spPr>
          <a:xfrm>
            <a:off x="25916255" y="7609205"/>
            <a:ext cx="2880000" cy="2880000"/>
          </a:xfrm>
          <a:prstGeom prst="rect">
            <a:avLst/>
          </a:prstGeom>
          <a:noFill/>
          <a:ln w="9525">
            <a:solidFill>
              <a:schemeClr val="tx1"/>
            </a:solidFill>
          </a:ln>
        </p:spPr>
        <p:txBody>
          <a:bodyPr wrap="square" lIns="90004" tIns="45001" rIns="90004" bIns="45001" anchor="ctr" anchorCtr="1">
            <a:noAutofit/>
          </a:bodyPr>
          <a:p>
            <a:pPr algn="ctr" eaLnBrk="1" hangingPunct="1">
              <a:spcBef>
                <a:spcPct val="50000"/>
              </a:spcBef>
            </a:pPr>
            <a:r>
              <a:rPr lang="zh-CN" altLang="en-US" sz="7200" b="1" dirty="0">
                <a:latin typeface="Calibri" panose="020F0502020204030204" charset="0"/>
              </a:rPr>
              <a:t> </a:t>
            </a:r>
            <a:r>
              <a:rPr lang="en-US" altLang="zh-CN" sz="7200" b="1" dirty="0">
                <a:latin typeface="Calibri" panose="020F0502020204030204" charset="0"/>
              </a:rPr>
              <a:t>Logo</a:t>
            </a:r>
            <a:endParaRPr lang="en-US" altLang="zh-CN" sz="7200" dirty="0">
              <a:solidFill>
                <a:srgbClr val="FF0000"/>
              </a:solidFill>
              <a:latin typeface="Calibri" panose="020F0502020204030204" charset="0"/>
            </a:endParaRPr>
          </a:p>
        </p:txBody>
      </p:sp>
      <p:sp>
        <p:nvSpPr>
          <p:cNvPr id="2062" name="Rectangle 35"/>
          <p:cNvSpPr/>
          <p:nvPr/>
        </p:nvSpPr>
        <p:spPr>
          <a:xfrm>
            <a:off x="1743710" y="35927665"/>
            <a:ext cx="5503545" cy="4199890"/>
          </a:xfrm>
          <a:prstGeom prst="rect">
            <a:avLst/>
          </a:prstGeom>
          <a:solidFill>
            <a:schemeClr val="bg1"/>
          </a:solidFill>
          <a:ln w="9525" cap="flat" cmpd="sng">
            <a:solidFill>
              <a:schemeClr val="tx1"/>
            </a:solidFill>
            <a:prstDash val="solid"/>
            <a:miter/>
            <a:headEnd type="none" w="med" len="med"/>
            <a:tailEnd type="none" w="med" len="med"/>
          </a:ln>
        </p:spPr>
        <p:txBody>
          <a:bodyPr wrap="none" lIns="90004" tIns="45001" rIns="90004" bIns="45001" anchor="ctr" anchorCtr="0"/>
          <a:p>
            <a:pPr algn="ctr" defTabSz="898525"/>
            <a:r>
              <a:rPr lang="en-US" altLang="zh-CN" sz="3600" dirty="0">
                <a:latin typeface="Arial" panose="020B0604020202020204" pitchFamily="34" charset="0"/>
                <a:cs typeface="Arial" panose="020B0604020202020204" pitchFamily="34" charset="0"/>
              </a:rPr>
              <a:t>CHART or PICTURE</a:t>
            </a:r>
            <a:endParaRPr lang="en-US" altLang="zh-CN" sz="3600" dirty="0">
              <a:latin typeface="Arial" panose="020B0604020202020204" pitchFamily="34" charset="0"/>
              <a:cs typeface="Arial" panose="020B0604020202020204" pitchFamily="34" charset="0"/>
            </a:endParaRPr>
          </a:p>
        </p:txBody>
      </p:sp>
      <p:sp>
        <p:nvSpPr>
          <p:cNvPr id="2058" name="Text Box 19"/>
          <p:cNvSpPr txBox="1"/>
          <p:nvPr/>
        </p:nvSpPr>
        <p:spPr>
          <a:xfrm>
            <a:off x="1429385" y="34915475"/>
            <a:ext cx="6132513" cy="642620"/>
          </a:xfrm>
          <a:prstGeom prst="rect">
            <a:avLst/>
          </a:prstGeom>
          <a:noFill/>
          <a:ln w="9525">
            <a:noFill/>
          </a:ln>
        </p:spPr>
        <p:txBody>
          <a:bodyPr lIns="90004" tIns="45001" rIns="90004" bIns="45001">
            <a:spAutoFit/>
          </a:bodyPr>
          <a:p>
            <a:pPr algn="ctr" eaLnBrk="1" hangingPunct="1">
              <a:spcBef>
                <a:spcPct val="50000"/>
              </a:spcBef>
            </a:pPr>
            <a:r>
              <a:rPr lang="en-US" altLang="zh-CN" sz="3600" b="1" i="1" dirty="0">
                <a:latin typeface="Calibri" panose="020F0502020204030204" charset="0"/>
              </a:rPr>
              <a:t>Figure #1</a:t>
            </a:r>
            <a:endParaRPr lang="en-US" altLang="zh-CN" sz="3600" b="1" i="1" dirty="0">
              <a:latin typeface="Calibri" panose="020F0502020204030204" charset="0"/>
            </a:endParaRPr>
          </a:p>
        </p:txBody>
      </p:sp>
      <p:sp>
        <p:nvSpPr>
          <p:cNvPr id="2060" name="AutoShape 26"/>
          <p:cNvSpPr/>
          <p:nvPr/>
        </p:nvSpPr>
        <p:spPr>
          <a:xfrm>
            <a:off x="8386445" y="35927665"/>
            <a:ext cx="5045075" cy="4171315"/>
          </a:xfrm>
          <a:prstGeom prst="flowChartOr">
            <a:avLst/>
          </a:prstGeom>
          <a:solidFill>
            <a:schemeClr val="bg1"/>
          </a:solidFill>
          <a:ln w="9525" cap="flat" cmpd="sng">
            <a:solidFill>
              <a:schemeClr val="tx1"/>
            </a:solidFill>
            <a:prstDash val="solid"/>
            <a:headEnd type="none" w="med" len="med"/>
            <a:tailEnd type="none" w="med" len="med"/>
          </a:ln>
        </p:spPr>
        <p:txBody>
          <a:bodyPr wrap="none" lIns="157515" tIns="78757" rIns="157515" bIns="78757" anchor="ctr" anchorCtr="0"/>
          <a:p>
            <a:pPr eaLnBrk="1" hangingPunct="1"/>
            <a:endParaRPr lang="en-US" altLang="zh-CN" sz="8500" dirty="0">
              <a:latin typeface="Calibri" panose="020F0502020204030204" charset="0"/>
            </a:endParaRPr>
          </a:p>
        </p:txBody>
      </p:sp>
      <p:sp>
        <p:nvSpPr>
          <p:cNvPr id="2059" name="Text Box 25"/>
          <p:cNvSpPr txBox="1"/>
          <p:nvPr/>
        </p:nvSpPr>
        <p:spPr>
          <a:xfrm>
            <a:off x="7919085" y="34915475"/>
            <a:ext cx="6132513" cy="642620"/>
          </a:xfrm>
          <a:prstGeom prst="rect">
            <a:avLst/>
          </a:prstGeom>
          <a:noFill/>
          <a:ln w="9525">
            <a:noFill/>
          </a:ln>
        </p:spPr>
        <p:txBody>
          <a:bodyPr lIns="90004" tIns="45001" rIns="90004" bIns="45001">
            <a:spAutoFit/>
          </a:bodyPr>
          <a:p>
            <a:pPr algn="ctr" eaLnBrk="1" hangingPunct="1">
              <a:spcBef>
                <a:spcPct val="50000"/>
              </a:spcBef>
            </a:pPr>
            <a:r>
              <a:rPr lang="en-US" altLang="zh-CN" sz="3600" b="1" i="1" dirty="0">
                <a:latin typeface="Calibri" panose="020F0502020204030204" charset="0"/>
              </a:rPr>
              <a:t>Figure #2</a:t>
            </a:r>
            <a:endParaRPr lang="en-US" altLang="zh-CN" sz="3600" b="1" i="1" dirty="0">
              <a:latin typeface="Calibri" panose="020F0502020204030204" charset="0"/>
            </a:endParaRPr>
          </a:p>
        </p:txBody>
      </p:sp>
      <p:sp>
        <p:nvSpPr>
          <p:cNvPr id="3" name="文本框 2"/>
          <p:cNvSpPr txBox="1"/>
          <p:nvPr/>
        </p:nvSpPr>
        <p:spPr>
          <a:xfrm>
            <a:off x="16863695" y="26190575"/>
            <a:ext cx="11627485" cy="9167495"/>
          </a:xfrm>
          <a:prstGeom prst="rect">
            <a:avLst/>
          </a:prstGeom>
          <a:noFill/>
        </p:spPr>
        <p:txBody>
          <a:bodyPr wrap="square" rtlCol="0">
            <a:noAutofit/>
          </a:bodyPr>
          <a:p>
            <a:pPr algn="l">
              <a:buClrTx/>
              <a:buSzTx/>
              <a:buFontTx/>
            </a:pPr>
            <a:r>
              <a:rPr lang="zh-CN" altLang="en-US" sz="4400" b="1">
                <a:latin typeface="Arial" panose="020B0604020202020204" pitchFamily="34" charset="0"/>
                <a:cs typeface="Arial" panose="020B0604020202020204" pitchFamily="34" charset="0"/>
              </a:rPr>
              <a:t>Conclusions</a:t>
            </a:r>
            <a:endParaRPr lang="zh-CN" altLang="en-US" sz="4400" b="1">
              <a:latin typeface="Arial" panose="020B0604020202020204" pitchFamily="34" charset="0"/>
              <a:cs typeface="Arial" panose="020B0604020202020204" pitchFamily="34" charset="0"/>
            </a:endParaRPr>
          </a:p>
          <a:p>
            <a:pPr algn="l">
              <a:buClrTx/>
              <a:buSzTx/>
              <a:buFontTx/>
            </a:pPr>
            <a:endParaRPr lang="en-US" sz="2800" dirty="0">
              <a:latin typeface="Arial" panose="020B0604020202020204" pitchFamily="34" charset="0"/>
              <a:cs typeface="Arial" panose="020B0604020202020204" pitchFamily="34" charset="0"/>
              <a:sym typeface="+mn-ea"/>
            </a:endParaRPr>
          </a:p>
          <a:p>
            <a:pPr algn="l">
              <a:buClrTx/>
              <a:buSzTx/>
              <a:buFontTx/>
            </a:pPr>
            <a:r>
              <a:rPr lang="en-US" sz="2800" dirty="0">
                <a:latin typeface="Arial" panose="020B0604020202020204" pitchFamily="34" charset="0"/>
                <a:cs typeface="Arial" panose="020B0604020202020204" pitchFamily="34" charset="0"/>
                <a:sym typeface="+mn-ea"/>
              </a:rPr>
              <a:t>Restate the main goal or research question, and summarize the most important findings in clear, concise terms. Explain how your results contribute to the broader understanding of the topic, and why they matter.</a:t>
            </a:r>
            <a:endParaRPr lang="en-US" sz="2800" dirty="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sym typeface="+mn-ea"/>
            </a:endParaRPr>
          </a:p>
          <a:p>
            <a:pPr algn="l">
              <a:buClrTx/>
              <a:buSzTx/>
              <a:buFontTx/>
            </a:pPr>
            <a:r>
              <a:rPr lang="en-US" sz="2800" dirty="0">
                <a:latin typeface="Arial" panose="020B0604020202020204" pitchFamily="34" charset="0"/>
                <a:cs typeface="Arial" panose="020B0604020202020204" pitchFamily="34" charset="0"/>
                <a:sym typeface="+mn-ea"/>
              </a:rPr>
              <a:t>Restate the main goal or research question, and summarize the most important findings in clear, concise terms. Explain how your results contribute to the broader understanding of the topic, and why they matter.</a:t>
            </a:r>
            <a:endParaRPr lang="en-US" sz="2800" dirty="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sym typeface="+mn-ea"/>
            </a:endParaRPr>
          </a:p>
          <a:p>
            <a:pPr algn="l">
              <a:buClrTx/>
              <a:buSzTx/>
              <a:buFontTx/>
            </a:pPr>
            <a:r>
              <a:rPr lang="en-US" sz="2800" dirty="0">
                <a:latin typeface="Arial" panose="020B0604020202020204" pitchFamily="34" charset="0"/>
                <a:cs typeface="Arial" panose="020B0604020202020204" pitchFamily="34" charset="0"/>
                <a:sym typeface="+mn-ea"/>
              </a:rPr>
              <a:t>Restate the main goal or research question, and summarize the most important findings in clear, concise terms. Explain how your results contribute to the broader understanding of the topic, and why they matter.</a:t>
            </a:r>
            <a:endParaRPr lang="en-US" sz="2800" dirty="0">
              <a:latin typeface="Arial" panose="020B0604020202020204" pitchFamily="34" charset="0"/>
              <a:cs typeface="Arial" panose="020B0604020202020204" pitchFamily="34" charset="0"/>
              <a:sym typeface="+mn-ea"/>
            </a:endParaRPr>
          </a:p>
          <a:p>
            <a:pPr algn="l"/>
            <a:r>
              <a:rPr lang="en-US" altLang="zh-CN" sz="2800">
                <a:latin typeface="Arial" panose="020B0604020202020204" pitchFamily="34" charset="0"/>
                <a:cs typeface="Arial" panose="020B0604020202020204" pitchFamily="34" charset="0"/>
                <a:sym typeface="+mn-ea"/>
              </a:rPr>
              <a:t>Font: Use clear, legible sans-serif fonts (e.g., Arial, Calibri, Helvetica). Avoid thin or decorative fonts.</a:t>
            </a:r>
            <a:endParaRPr lang="en-US" altLang="zh-CN" sz="2800">
              <a:latin typeface="Arial" panose="020B0604020202020204" pitchFamily="34" charset="0"/>
              <a:cs typeface="Arial" panose="020B0604020202020204" pitchFamily="34" charset="0"/>
            </a:endParaRPr>
          </a:p>
          <a:p>
            <a:pPr algn="l">
              <a:spcAft>
                <a:spcPts val="1200"/>
              </a:spcAft>
              <a:buClrTx/>
              <a:buSzTx/>
              <a:buFontTx/>
            </a:pPr>
            <a:r>
              <a:rPr lang="en-US" altLang="zh-CN" sz="2800">
                <a:latin typeface="Arial" panose="020B0604020202020204" pitchFamily="34" charset="0"/>
                <a:cs typeface="Arial" panose="020B0604020202020204" pitchFamily="34" charset="0"/>
                <a:sym typeface="+mn-ea"/>
              </a:rPr>
              <a:t>Size: 28-32 pt</a:t>
            </a:r>
            <a:endParaRPr lang="en-US" altLang="zh-CN" sz="2800">
              <a:latin typeface="Arial" panose="020B0604020202020204" pitchFamily="34" charset="0"/>
              <a:cs typeface="Arial" panose="020B0604020202020204" pitchFamily="34" charset="0"/>
              <a:sym typeface="+mn-ea"/>
            </a:endParaRPr>
          </a:p>
          <a:p>
            <a:pPr algn="l"/>
            <a:endParaRPr lang="zh-CN" altLang="en-US" sz="2800" b="1">
              <a:latin typeface="Arial" panose="020B0604020202020204" pitchFamily="34" charset="0"/>
              <a:cs typeface="Arial" panose="020B0604020202020204" pitchFamily="34" charset="0"/>
            </a:endParaRPr>
          </a:p>
          <a:p>
            <a:pPr algn="l"/>
            <a:endParaRPr lang="en-US" altLang="zh-CN" sz="280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4629</Words>
  <Application>WPS 演示</Application>
  <PresentationFormat>宽屏</PresentationFormat>
  <Paragraphs>94</Paragraphs>
  <Slides>1</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vt:i4>
      </vt:variant>
    </vt:vector>
  </HeadingPairs>
  <TitlesOfParts>
    <vt:vector size="8" baseType="lpstr">
      <vt:lpstr>Arial</vt:lpstr>
      <vt:lpstr>宋体</vt:lpstr>
      <vt:lpstr>Wingdings</vt:lpstr>
      <vt:lpstr>微软雅黑</vt:lpstr>
      <vt:lpstr>Calibri</vt:lpstr>
      <vt:lpstr>Arial Unicode MS</vt:lpstr>
      <vt:lpstr>WPS</vt:lpstr>
      <vt:lpstr>Poster title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顾鑫宇</cp:lastModifiedBy>
  <cp:revision>21</cp:revision>
  <dcterms:created xsi:type="dcterms:W3CDTF">2023-08-09T12:44:00Z</dcterms:created>
  <dcterms:modified xsi:type="dcterms:W3CDTF">2026-03-10T06:09:02Z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65C4E5FBD9B64C0DA01A0E891C66F733_13</vt:lpwstr>
  </property>
</Properties>
</file>