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3"/>
    <p:sldId id="257" r:id="rId4"/>
    <p:sldId id="258" r:id="rId5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微软雅黑" panose="020B0503020204020204" pitchFamily="34" charset="-122"/>
      <p:regular r:id="rId15"/>
    </p:embeddedFont>
    <p:embeddedFont>
      <p:font typeface="等线" panose="02010600030101010101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 showGuides="1">
      <p:cViewPr varScale="1">
        <p:scale>
          <a:sx n="155" d="100"/>
          <a:sy n="155" d="100"/>
        </p:scale>
        <p:origin x="150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6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78874-3300-4C48-BD13-DED4BEE12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24356-22E6-42B6-87A4-58640A56E4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DB56A-9739-4520-A8FE-A00A4B140B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FB825-C912-4E3E-8F9A-EBD5D5B044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83912" y="1476716"/>
            <a:ext cx="2793773" cy="584775"/>
            <a:chOff x="29482" y="268657"/>
            <a:chExt cx="2793857" cy="584294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50817" y="850201"/>
              <a:ext cx="2551190" cy="0"/>
            </a:xfrm>
            <a:prstGeom prst="line">
              <a:avLst/>
            </a:prstGeom>
            <a:ln w="6350" cap="flat" cmpd="sng">
              <a:solidFill>
                <a:srgbClr val="7F7F7F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16" name="文本框 36"/>
            <p:cNvSpPr txBox="1"/>
            <p:nvPr/>
          </p:nvSpPr>
          <p:spPr>
            <a:xfrm>
              <a:off x="29482" y="268657"/>
              <a:ext cx="2793857" cy="5842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C1954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3200" b="1" dirty="0">
                <a:solidFill>
                  <a:srgbClr val="C1954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WPS 演示</Application>
  <PresentationFormat>宽屏</PresentationFormat>
  <Paragraphs>2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Calibri</vt:lpstr>
      <vt:lpstr>微软雅黑</vt:lpstr>
      <vt:lpstr>Arial Unicode MS</vt:lpstr>
      <vt:lpstr>等线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12700KF</dc:creator>
  <cp:lastModifiedBy>顾鑫宇</cp:lastModifiedBy>
  <cp:revision>21</cp:revision>
  <dcterms:created xsi:type="dcterms:W3CDTF">2023-08-09T12:44:00Z</dcterms:created>
  <dcterms:modified xsi:type="dcterms:W3CDTF">2026-03-11T08:36:58Z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D9C8443DE7D54C86AB02822B801C8566_13</vt:lpwstr>
  </property>
</Properties>
</file>