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B1F"/>
    <a:srgbClr val="1C9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570" y="90"/>
      </p:cViewPr>
      <p:guideLst>
        <p:guide orient="horz" pos="21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单页-中文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09564" y="609484"/>
            <a:ext cx="3797846" cy="146827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400" b="1" spc="180">
                <a:solidFill>
                  <a:srgbClr val="1C9DE5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第23届世界土壤学大会-介绍</a:t>
            </a:r>
          </a:p>
        </p:txBody>
      </p:sp>
      <p:sp>
        <p:nvSpPr>
          <p:cNvPr id="7" name="Rounded Rectangle 1"/>
          <p:cNvSpPr/>
          <p:nvPr>
            <p:custDataLst>
              <p:tags r:id="rId3"/>
            </p:custDataLst>
          </p:nvPr>
        </p:nvSpPr>
        <p:spPr>
          <a:xfrm flipH="1">
            <a:off x="5429148" y="1128712"/>
            <a:ext cx="98611" cy="85518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  <a:cs typeface="Open Sans" panose="020B0606030504020204" pitchFamily="34" charset="0"/>
            </a:endParaRPr>
          </a:p>
        </p:txBody>
      </p:sp>
      <p:sp>
        <p:nvSpPr>
          <p:cNvPr id="8" name="TextBox"/>
          <p:cNvSpPr txBox="1"/>
          <p:nvPr>
            <p:custDataLst>
              <p:tags r:id="rId4"/>
            </p:custDataLst>
          </p:nvPr>
        </p:nvSpPr>
        <p:spPr>
          <a:xfrm>
            <a:off x="5874662" y="910215"/>
            <a:ext cx="5706628" cy="128510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7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第23届世界土壤学大会将于</a:t>
            </a:r>
            <a:r>
              <a:rPr lang="zh-CN" altLang="en-US" sz="1600" b="1" spc="70" dirty="0">
                <a:solidFill>
                  <a:srgbClr val="914B1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2026年6月7至12日</a:t>
            </a:r>
            <a:r>
              <a:rPr lang="zh-CN" altLang="en-US" sz="1600" spc="7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</a:t>
            </a:r>
            <a:r>
              <a:rPr lang="zh-CN" altLang="en-US" sz="1600" b="1" spc="70" dirty="0">
                <a:solidFill>
                  <a:srgbClr val="914B1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南京国际博览中心</a:t>
            </a:r>
            <a:r>
              <a:rPr lang="zh-CN" altLang="en-US" sz="1600" spc="7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举办，大会四年一届，被誉为国际土壤科学界的“奥林匹克”。大会首次落地中国，既是中国土壤科学百年征程的巅峰，更是全球学者围绕“</a:t>
            </a:r>
            <a:r>
              <a:rPr lang="zh-CN" altLang="en-US" sz="1600" b="1" spc="70" dirty="0">
                <a:solidFill>
                  <a:srgbClr val="914B1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土壤与人类命运共同体</a:t>
            </a:r>
            <a:r>
              <a:rPr lang="zh-CN" altLang="en-US" sz="1600" spc="7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”主题展开对话的关键契机。</a:t>
            </a:r>
          </a:p>
        </p:txBody>
      </p:sp>
      <p:sp>
        <p:nvSpPr>
          <p:cNvPr id="9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5"/>
            </p:custDataLst>
          </p:nvPr>
        </p:nvSpPr>
        <p:spPr>
          <a:xfrm>
            <a:off x="4865201" y="1033403"/>
            <a:ext cx="563947" cy="101061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2000" b="1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Montserrat Black"/>
              </a:rPr>
              <a:t>1</a:t>
            </a:r>
          </a:p>
        </p:txBody>
      </p:sp>
      <p:sp>
        <p:nvSpPr>
          <p:cNvPr id="10" name="Rounded Rectangle 1"/>
          <p:cNvSpPr/>
          <p:nvPr>
            <p:custDataLst>
              <p:tags r:id="rId6"/>
            </p:custDataLst>
          </p:nvPr>
        </p:nvSpPr>
        <p:spPr>
          <a:xfrm flipH="1">
            <a:off x="5429148" y="3005454"/>
            <a:ext cx="98611" cy="855189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  <a:cs typeface="Open Sans" panose="020B0606030504020204" pitchFamily="34" charset="0"/>
            </a:endParaRPr>
          </a:p>
        </p:txBody>
      </p:sp>
      <p:sp>
        <p:nvSpPr>
          <p:cNvPr id="11" name="TextBox"/>
          <p:cNvSpPr txBox="1"/>
          <p:nvPr>
            <p:custDataLst>
              <p:tags r:id="rId7"/>
            </p:custDataLst>
          </p:nvPr>
        </p:nvSpPr>
        <p:spPr>
          <a:xfrm>
            <a:off x="5874662" y="2786957"/>
            <a:ext cx="5706628" cy="128510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11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本届大会在国务院、中国科学院、农业农村部、中国科学技术协会、南京市人民政府大力支持下，预计规模超过</a:t>
            </a:r>
            <a:r>
              <a:rPr lang="zh-CN" altLang="en-US" sz="1600" b="1" spc="70" dirty="0">
                <a:solidFill>
                  <a:srgbClr val="914B1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4000人</a:t>
            </a:r>
            <a:r>
              <a:rPr lang="zh-CN" altLang="en-US" sz="1600" spc="11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，其中境外代表超1500人。</a:t>
            </a:r>
          </a:p>
        </p:txBody>
      </p:sp>
      <p:sp>
        <p:nvSpPr>
          <p:cNvPr id="12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8"/>
            </p:custDataLst>
          </p:nvPr>
        </p:nvSpPr>
        <p:spPr>
          <a:xfrm>
            <a:off x="4865201" y="2910145"/>
            <a:ext cx="563947" cy="101061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2000" b="1" spc="300" dirty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Montserrat Black"/>
              </a:rPr>
              <a:t>2</a:t>
            </a:r>
          </a:p>
        </p:txBody>
      </p:sp>
      <p:sp>
        <p:nvSpPr>
          <p:cNvPr id="13" name="Rounded Rectangle 1"/>
          <p:cNvSpPr/>
          <p:nvPr>
            <p:custDataLst>
              <p:tags r:id="rId9"/>
            </p:custDataLst>
          </p:nvPr>
        </p:nvSpPr>
        <p:spPr>
          <a:xfrm flipH="1">
            <a:off x="5429148" y="4882196"/>
            <a:ext cx="98611" cy="855189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  <a:cs typeface="Open Sans" panose="020B0606030504020204" pitchFamily="34" charset="0"/>
            </a:endParaRPr>
          </a:p>
        </p:txBody>
      </p:sp>
      <p:sp>
        <p:nvSpPr>
          <p:cNvPr id="14" name="TextBox"/>
          <p:cNvSpPr txBox="1"/>
          <p:nvPr>
            <p:custDataLst>
              <p:tags r:id="rId10"/>
            </p:custDataLst>
          </p:nvPr>
        </p:nvSpPr>
        <p:spPr>
          <a:xfrm>
            <a:off x="5874662" y="4663697"/>
            <a:ext cx="5706628" cy="197377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-US" altLang="zh-CN" sz="1600" spc="11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2025年5月，大会已征集</a:t>
            </a:r>
            <a:r>
              <a:rPr lang="zh-CN" altLang="en-US" sz="1600" b="1" spc="70" dirty="0">
                <a:solidFill>
                  <a:srgbClr val="914B1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130</a:t>
            </a:r>
            <a:r>
              <a:rPr lang="en-US" altLang="zh-CN" sz="1600" spc="110" dirty="0" err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余场分论坛</a:t>
            </a:r>
            <a:r>
              <a:rPr lang="en-US" altLang="zh-CN" sz="1600" spc="11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zh-CN" altLang="en-US" sz="16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7月正式开启全球注册与摘要</a:t>
            </a:r>
            <a:r>
              <a:rPr lang="zh-CN" altLang="en-US" sz="16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投递，</a:t>
            </a:r>
            <a:r>
              <a:rPr lang="zh-CN" altLang="en-US" sz="1600" b="1" spc="70" dirty="0">
                <a:solidFill>
                  <a:srgbClr val="914B1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提交摘要截止日期延长至</a:t>
            </a:r>
            <a:r>
              <a:rPr lang="en-US" altLang="zh-CN" sz="1600" b="1" spc="70" dirty="0">
                <a:solidFill>
                  <a:srgbClr val="914B1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2025</a:t>
            </a:r>
            <a:r>
              <a:rPr lang="zh-CN" altLang="en-US" sz="1600" b="1" spc="70" dirty="0">
                <a:solidFill>
                  <a:srgbClr val="914B1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600" b="1" spc="70" dirty="0">
                <a:solidFill>
                  <a:srgbClr val="914B1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11</a:t>
            </a:r>
            <a:r>
              <a:rPr lang="zh-CN" altLang="en-US" sz="1600" b="1" spc="70" dirty="0">
                <a:solidFill>
                  <a:srgbClr val="914B1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600" b="1" spc="70" dirty="0">
                <a:solidFill>
                  <a:srgbClr val="914B1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30</a:t>
            </a:r>
            <a:r>
              <a:rPr lang="zh-CN" altLang="en-US" sz="1600" b="1" spc="70" dirty="0">
                <a:solidFill>
                  <a:srgbClr val="914B1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zh-CN" altLang="en-US" sz="16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r>
              <a:rPr lang="en-US" altLang="zh-CN" sz="16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2026</a:t>
            </a:r>
            <a:r>
              <a:rPr lang="en-US" altLang="zh-CN" sz="1600" spc="11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年6月，让我们相约南京，共同探寻文明永续的土壤密码!</a:t>
            </a:r>
          </a:p>
        </p:txBody>
      </p:sp>
      <p:sp>
        <p:nvSpPr>
          <p:cNvPr id="15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11"/>
            </p:custDataLst>
          </p:nvPr>
        </p:nvSpPr>
        <p:spPr>
          <a:xfrm>
            <a:off x="4865201" y="4786886"/>
            <a:ext cx="563947" cy="101061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2000" b="1" spc="3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Montserrat Black"/>
              </a:rPr>
              <a:t>3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r="5882"/>
          <a:stretch/>
        </p:blipFill>
        <p:spPr>
          <a:xfrm>
            <a:off x="0" y="2493246"/>
            <a:ext cx="4871773" cy="26811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装饰3"/>
          <p:cNvSpPr/>
          <p:nvPr>
            <p:custDataLst>
              <p:tags r:id="rId2"/>
            </p:custDataLst>
          </p:nvPr>
        </p:nvSpPr>
        <p:spPr>
          <a:xfrm>
            <a:off x="502920" y="1606550"/>
            <a:ext cx="11185525" cy="5075555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65100" algn="ctr" rotWithShape="0">
              <a:schemeClr val="dk1">
                <a:lumMod val="95000"/>
                <a:lumOff val="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5" y="1702503"/>
            <a:ext cx="10064863" cy="488316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840" h="5280">
                <a:moveTo>
                  <a:pt x="0" y="0"/>
                </a:moveTo>
                <a:lnTo>
                  <a:pt x="15840" y="0"/>
                </a:lnTo>
                <a:lnTo>
                  <a:pt x="15840" y="5280"/>
                </a:lnTo>
                <a:lnTo>
                  <a:pt x="0" y="52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502920" y="525780"/>
            <a:ext cx="8590280" cy="7747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400" b="1" spc="180">
                <a:solidFill>
                  <a:srgbClr val="1C9DE5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第23届世界土壤学大会-日程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221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2213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ecab20a758c1ec0b7089d3"/>
  <p:tag name="KSO_WM_SLIDE_TYPE" val="text"/>
  <p:tag name="KSO_WM_SLIDE_SUBTYPE" val="picTxt"/>
  <p:tag name="KSO_WM_SLIDE_SIZE" val="864*396"/>
  <p:tag name="KSO_WM_SLIDE_POSITION" val="48*72"/>
  <p:tag name="KSO_WM_SLIDE_LAYOUT" val="a_d"/>
  <p:tag name="KSO_WM_SLIDE_LAYOUT_CNT" val="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2-12-15T19:34:16&quot;,&quot;maxSize&quot;:{&quot;size1&quot;:49.99966382980347},&quot;minSize&quot;:{&quot;size1&quot;:36.19966382980347},&quot;normalSize&quot;:{&quot;size1&quot;:36.19976799647013},&quot;subLayout&quot;:[{&quot;id&quot;:&quot;2022-12-15T19:34:16&quot;,&quot;maxSize&quot;:{&quot;size1&quot;:46.699979786872355},&quot;minSize&quot;:{&quot;size1&quot;:19.999979786872345},&quot;normalSize&quot;:{&quot;size1&quot;:30.43331312020568},&quot;subLayout&quot;:[{&quot;id&quot;:&quot;2022-12-15T19:34:16&quot;,&quot;margin&quot;:{&quot;bottom&quot;:0.02600000612437725,&quot;left&quot;:1.6929999589920044,&quot;right&quot;:0.02600000612437725,&quot;top&quot;:1.6929999589920044},&quot;type&quot;:0},{&quot;id&quot;:&quot;2022-12-15T19:34:16&quot;,&quot;margin&quot;:{&quot;bottom&quot;:1.6929999589920044,&quot;left&quot;:1.6929999589920044,&quot;right&quot;:0.02600000612437725,&quot;top&quot;:0.8199999928474426},&quot;type&quot;:0}],&quot;type&quot;:0},{&quot;id&quot;:&quot;2022-12-15T19:34:16&quot;,&quot;margin&quot;:{&quot;bottom&quot;:1.6929999589920044,&quot;left&quot;:1.243999719619751,&quot;right&quot;:1.6929999589920044,&quot;top&quot;:1.6929999589920044},&quot;type&quot;:0}],&quot;type&quot;:0}"/>
  <p:tag name="KSO_WM_SLIDE_BACKGROUND" val="[&quot;general&quot;]"/>
  <p:tag name="KSO_WM_SLIDE_RATIO" val="1.777778"/>
  <p:tag name="KSO_WM_CHIP_FILLPROP" val="[[{&quot;text_align&quot;:&quot;lb&quot;,&quot;text_direction&quot;:&quot;horizontal&quot;,&quot;support_big_font&quot;:false,&quot;picture_toward&quot;:0,&quot;picture_dockside&quot;:[],&quot;fill_id&quot;:&quot;b7340f5df43247b388bf8111af5beefc&quot;,&quot;fill_align&quot;:&quot;lb&quot;,&quot;chip_types&quot;:[&quot;header&quot;]},{&quot;text_align&quot;:&quot;lt&quot;,&quot;text_direction&quot;:&quot;horizontal&quot;,&quot;support_big_font&quot;:false,&quot;picture_toward&quot;:0,&quot;picture_dockside&quot;:[],&quot;fill_id&quot;:&quot;39e5b8525f65425eb1a46efefc99b092&quot;,&quot;fill_align&quot;:&quot;lt&quot;,&quot;chip_types&quot;:[&quot;pictext&quot;,&quot;text&quot;,&quot;picture&quot;,&quot;chart&quot;,&quot;table&quot;,&quot;video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36771e6c83554b7eb13570d10bad3e3b&quot;,&quot;fill_align&quot;:&quot;cm&quot;,&quot;chip_types&quot;:[&quot;diagram&quot;,&quot;pictext&quot;,&quot;text&quot;,&quot;picture&quot;,&quot;chart&quot;,&quot;table&quot;,&quot;video&quot;]}],[{&quot;text_align&quot;:&quot;lb&quot;,&quot;text_direction&quot;:&quot;horizontal&quot;,&quot;support_big_font&quot;:false,&quot;picture_toward&quot;:0,&quot;picture_dockside&quot;:[],&quot;fill_id&quot;:&quot;b7340f5df43247b388bf8111af5beefc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39e5b8525f65425eb1a46efefc99b092&quot;,&quot;fill_align&quot;:&quot;lt&quot;,&quot;chip_types&quot;:[&quot;picture&quot;]},{&quot;text_align&quot;:&quot;lm&quot;,&quot;text_direction&quot;:&quot;horizontal&quot;,&quot;support_features&quot;:[&quot;collage&quot;],&quot;support_big_font&quot;:false,&quot;picture_toward&quot;:0,&quot;picture_dockside&quot;:[],&quot;fill_id&quot;:&quot;36771e6c83554b7eb13570d10bad3e3b&quot;,&quot;fill_align&quot;:&quot;rm&quot;,&quot;chip_types&quot;:[&quot;pictext&quot;,&quot;picture&quot;,&quot;chart&quot;,&quot;table&quot;,&quot;video&quot;]}]]"/>
  <p:tag name="KSO_WM_CHIP_DECFILLPROP" val="[]"/>
  <p:tag name="KSO_WM_CHIP_GROUPID" val="5eecab20a758c1ec0b7089d1"/>
  <p:tag name="KSO_WM_SLIDE_BK_DARK_LIGHT" val="2"/>
  <p:tag name="KSO_WM_SLIDE_BACKGROUND_TYPE" val="general"/>
  <p:tag name="KSO_WM_SLIDE_SUPPORT_FEATURE_TYPE" val="0"/>
  <p:tag name="KSO_WM_TEMPLATE_ASSEMBLE_XID" val="639b06370c9383becde71a1f"/>
  <p:tag name="KSO_WM_TEMPLATE_ASSEMBLE_GROUPID" val="639b06370c9383becde71a1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19169_2*l_h_f*1_3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UNIT_VALUE" val="60"/>
  <p:tag name="KSO_WM_DIAGRAM_GROUP_CODE" val="l1-1"/>
  <p:tag name="KSO_WM_UNIT_PRESET_TEXT" val="单击此处输入你的正文，文字是您思想的提炼，为了最终演示发布的良好效果。"/>
  <p:tag name="KSO_WM_CHIP_GROUPID" val="60b9de79d573a1aeab43bc95"/>
  <p:tag name="KSO_WM_CHIP_XID" val="60b9de79d573a1aeab43bc96"/>
  <p:tag name="KSO_WM_ASSEMBLE_CHIP_INDEX" val="65438c4d71cd437bae5cdaea9fe882a2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396.7392913385827,&quot;left&quot;:383.08669291338583,&quot;top&quot;:71.67047244094488,&quot;width&quot;:528.82590551181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19169_2*l_h_i*1_3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2"/>
  <p:tag name="KSO_WM_UNIT_TEXT_FILL_FORE_SCHEMECOLOR_INDEX_BRIGHTNESS" val="0"/>
  <p:tag name="KSO_WM_UNIT_TEXT_FILL_FORE_SCHEMECOLOR_INDEX" val="9"/>
  <p:tag name="KSO_WM_UNIT_TEXT_FILL_TYPE" val="1"/>
  <p:tag name="KSO_WM_UNIT_USESOURCEFORMAT_APPLY" val="1"/>
  <p:tag name="KSO_WM_DIAGRAM_VIRTUALLY_FRAME" val="{&quot;height&quot;:396.7392913385827,&quot;left&quot;:383.08669291338583,&quot;top&quot;:71.67047244094488,&quot;width&quot;:528.82590551181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SLIDE_ID" val="diagram2021280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420"/>
  <p:tag name="KSO_WM_SLIDE_POSITION" val="48*60"/>
  <p:tag name="KSO_WM_TAG_VERSION" val="1.0"/>
  <p:tag name="KSO_WM_BEAUTIFY_FLAG" val="#wm#"/>
  <p:tag name="KSO_WM_TEMPLATE_CATEGORY" val="diagram"/>
  <p:tag name="KSO_WM_TEMPLATE_INDEX" val="20212801"/>
  <p:tag name="KSO_WM_SLIDE_LAYOUT" val="a_d"/>
  <p:tag name="KSO_WM_SLIDE_LAYOUT_CNT" val="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picture_toward&quot;:0,&quot;picture_dockside&quot;:[],&quot;fill_id&quot;:&quot;0bc3c1a022504dc18ddf2da8beea7bff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1a64a48662ca45e7a2ef2dffb46de0df&quot;,&quot;fill_align&quot;:&quot;cm&quot;,&quot;chip_types&quot;:[&quot;text&quot;]}],[{&quot;text_align&quot;:&quot;lm&quot;,&quot;text_direction&quot;:&quot;horizontal&quot;,&quot;support_big_font&quot;:false,&quot;picture_toward&quot;:0,&quot;picture_dockside&quot;:[],&quot;fill_id&quot;:&quot;0bc3c1a022504dc18ddf2da8beea7bff&quot;,&quot;fill_align&quot;:&quot;lm&quot;,&quot;chip_types&quot;:[&quot;header&quot;]},{&quot;text_align&quot;:&quot;cm&quot;,&quot;text_direction&quot;:&quot;horizontal&quot;,&quot;support_features&quot;:[&quot;collage&quot;],&quot;support_big_font&quot;:false,&quot;picture_toward&quot;:0,&quot;picture_dockside&quot;:[],&quot;fill_id&quot;:&quot;1a64a48662ca45e7a2ef2dffb46de0df&quot;,&quot;fill_align&quot;:&quot;cm&quot;,&quot;chip_types&quot;:[&quot;pictext&quot;,&quot;picture&quot;,&quot;chart&quot;,&quot;table&quot;,&quot;video&quot;]}]]"/>
  <p:tag name="KSO_WM_SLIDE_LAYOUT_INFO" val="{&quot;id&quot;:&quot;2022-12-01T19:57:24&quot;,&quot;maxSize&quot;:{&quot;size1&quot;:28.9},&quot;minSize&quot;:{&quot;size1&quot;:22.2},&quot;normalSize&quot;:{&quot;size1&quot;:22.2},&quot;subLayout&quot;:[{&quot;id&quot;:&quot;2022-12-01T19:57:24&quot;,&quot;margin&quot;:{&quot;bottom&quot;:0.4230000674724579,&quot;left&quot;:1.6929999589920044,&quot;right&quot;:5.927000999450684,&quot;top&quot;:1.6929999589920044},&quot;type&quot;:0},{&quot;id&quot;:&quot;2022-12-01T19:57:24&quot;,&quot;margin&quot;:{&quot;bottom&quot;:2.9629998207092285,&quot;left&quot;:2.9629998207092285,&quot;right&quot;:2.9629998207092285,&quot;top&quot;:1.6929999589920044},&quot;type&quot;:0}],&quot;type&quot;:0}"/>
  <p:tag name="KSO_WM_SLIDE_RATIO" val="1.777778"/>
  <p:tag name="KSO_WM_CHIP_XID" val="5ef20a5ea491bb0086638ac2"/>
  <p:tag name="KSO_WM_CHIP_DECFILLPROP" val="[]"/>
  <p:tag name="KSO_WM_CHIP_GROUPID" val="5ef20a5ea491bb0086638ac1"/>
  <p:tag name="KSO_WM_SLIDE_BK_DARK_LIGHT" val="2"/>
  <p:tag name="KSO_WM_SLIDE_BACKGROUND_TYPE" val="general"/>
  <p:tag name="KSO_WM_SLIDE_SUPPORT_FEATURE_TYPE" val="1"/>
  <p:tag name="KSO_WM_TEMPLATE_ASSEMBLE_XID" val="638896a10c9383becde4cddb"/>
  <p:tag name="KSO_WM_TEMPLATE_ASSEMBLE_GROUPID" val="638896a10c9383becde4cdd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2801_1*i*3"/>
  <p:tag name="KSO_WM_TEMPLATE_CATEGORY" val="diagram"/>
  <p:tag name="KSO_WM_TEMPLATE_INDEX" val="2021280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15bfb6d15ea4bb2a41d11ba96327818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09d6f8301b3d4928b4c3710245448a53&quot;,&quot;X&quot;:{&quot;Pos&quot;:1},&quot;Y&quot;:{&quot;Pos&quot;:1}},&quot;whChangeMode&quot;:0}"/>
  <p:tag name="KSO_WM_CHIP_GROUPID" val="5ef20a5ea491bb0086638ac1"/>
  <p:tag name="KSO_WM_CHIP_XID" val="5ef20a5ea491bb0086638ac2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  <p:tag name="KSO_WM_UNIT_VALUE" val="756"/>
  <p:tag name="KSO_WM_TEMPLATE_ASSEMBLE_XID" val="638896a10c9383becde4cddb"/>
  <p:tag name="KSO_WM_TEMPLATE_ASSEMBLE_GROUPID" val="638896a10c9383becde4cdd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31*279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801_1*d*1"/>
  <p:tag name="KSO_WM_TEMPLATE_CATEGORY" val="diagram"/>
  <p:tag name="KSO_WM_TEMPLATE_INDEX" val="2021280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09d6f8301b3d4928b4c3710245448a5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0d44209d5b314c1cb2057538f493f4f9"/>
  <p:tag name="KSO_WM_UNIT_SUPPORT_UNIT_TYPE" val="[&quot;d&quot;,&quot;α&quot;,&quot;β&quot;,&quot;θ&quot;]"/>
  <p:tag name="KSO_WM_TEMPLATE_ASSEMBLE_XID" val="638896a10c9383becde4cddb"/>
  <p:tag name="KSO_WM_TEMPLATE_ASSEMBLE_GROUPID" val="638896a10c9383becde4cddb"/>
  <p:tag name="KSO_WM_UNIT_PICTURE_CLIP_FLAG" val="0"/>
  <p:tag name="KSO_WM_UNIT_PLACING_PICTURE_USER_VIEWPORT" val="{&quot;height&quot;:7554,&quot;width&quot;:15529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213_1*a*1"/>
  <p:tag name="KSO_WM_TEMPLATE_CATEGORY" val="diagram"/>
  <p:tag name="KSO_WM_TEMPLATE_INDEX" val="20212213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43cb6738215b46d3afe6f2e13c2486f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2c3b0f7d08e943f280649cde18c2bfb2"/>
  <p:tag name="KSO_WM_UNIT_TEXT_FILL_FORE_SCHEMECOLOR_INDEX_BRIGHTNESS" val="0"/>
  <p:tag name="KSO_WM_UNIT_TEXT_FILL_FORE_SCHEMECOLOR_INDEX" val="13"/>
  <p:tag name="KSO_WM_UNIT_TEXT_FILL_TYPE" val="1"/>
  <p:tag name="KSO_WM_TEMPLATE_ASSEMBLE_XID" val="639b06370c9383becde71a1f"/>
  <p:tag name="KSO_WM_TEMPLATE_ASSEMBLE_GROUPID" val="639b06370c9383becde71a1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213_1*a*1"/>
  <p:tag name="KSO_WM_TEMPLATE_CATEGORY" val="diagram"/>
  <p:tag name="KSO_WM_TEMPLATE_INDEX" val="20212213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43cb6738215b46d3afe6f2e13c2486f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2c3b0f7d08e943f280649cde18c2bfb2"/>
  <p:tag name="KSO_WM_UNIT_TEXT_FILL_FORE_SCHEMECOLOR_INDEX_BRIGHTNESS" val="0"/>
  <p:tag name="KSO_WM_UNIT_TEXT_FILL_FORE_SCHEMECOLOR_INDEX" val="13"/>
  <p:tag name="KSO_WM_UNIT_TEXT_FILL_TYPE" val="1"/>
  <p:tag name="KSO_WM_TEMPLATE_ASSEMBLE_XID" val="639b06370c9383becde71a1f"/>
  <p:tag name="KSO_WM_TEMPLATE_ASSEMBLE_GROUPID" val="639b06370c9383becde71a1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2"/>
  <p:tag name="KSO_WM_UNIT_ID" val="diagram20219169_2*l_h_i*1_1_2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0"/>
  <p:tag name="KSO_WM_UNIT_FILL_FORE_SCHEMECOLOR_INDEX_BRIGHTNESS" val="0"/>
  <p:tag name="KSO_WM_UNIT_FILL_FORE_SCHEMECOLOR_INDEX" val="5"/>
  <p:tag name="KSO_WM_UNIT_FILL_TYPE" val="1"/>
  <p:tag name="KSO_WM_UNIT_USESOURCEFORMAT_APPLY" val="1"/>
  <p:tag name="KSO_WM_DIAGRAM_VIRTUALLY_FRAME" val="{&quot;height&quot;:396.7392913385827,&quot;left&quot;:383.08669291338583,&quot;top&quot;:71.67047244094488,&quot;width&quot;:528.82590551181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19169_2*l_h_f*1_1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UNIT_VALUE" val="60"/>
  <p:tag name="KSO_WM_DIAGRAM_GROUP_CODE" val="l1-1"/>
  <p:tag name="KSO_WM_UNIT_PRESET_TEXT" val="单击此处输入你的正文，文字是您思想的提炼，为了最终演示发布的良好效果。"/>
  <p:tag name="KSO_WM_CHIP_GROUPID" val="60b9de79d573a1aeab43bc95"/>
  <p:tag name="KSO_WM_CHIP_XID" val="60b9de79d573a1aeab43bc96"/>
  <p:tag name="KSO_WM_ASSEMBLE_CHIP_INDEX" val="65438c4d71cd437bae5cdaea9fe882a2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396.7392913385827,&quot;left&quot;:383.08669291338583,&quot;top&quot;:71.67047244094488,&quot;width&quot;:528.82590551181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19169_2*l_h_i*1_1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2"/>
  <p:tag name="KSO_WM_UNIT_TEXT_FILL_FORE_SCHEMECOLOR_INDEX_BRIGHTNESS" val="0"/>
  <p:tag name="KSO_WM_UNIT_TEXT_FILL_FORE_SCHEMECOLOR_INDEX" val="5"/>
  <p:tag name="KSO_WM_UNIT_TEXT_FILL_TYPE" val="1"/>
  <p:tag name="KSO_WM_UNIT_USESOURCEFORMAT_APPLY" val="1"/>
  <p:tag name="KSO_WM_DIAGRAM_VIRTUALLY_FRAME" val="{&quot;height&quot;:396.7392913385827,&quot;left&quot;:383.08669291338583,&quot;top&quot;:71.67047244094488,&quot;width&quot;:528.82590551181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2"/>
  <p:tag name="KSO_WM_UNIT_ID" val="diagram20219169_2*l_h_i*1_2_2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0"/>
  <p:tag name="KSO_WM_UNIT_FILL_FORE_SCHEMECOLOR_INDEX_BRIGHTNESS" val="0"/>
  <p:tag name="KSO_WM_UNIT_FILL_FORE_SCHEMECOLOR_INDEX" val="7"/>
  <p:tag name="KSO_WM_UNIT_FILL_TYPE" val="1"/>
  <p:tag name="KSO_WM_UNIT_USESOURCEFORMAT_APPLY" val="1"/>
  <p:tag name="KSO_WM_DIAGRAM_VIRTUALLY_FRAME" val="{&quot;height&quot;:396.7392913385827,&quot;left&quot;:383.08669291338583,&quot;top&quot;:71.67047244094488,&quot;width&quot;:528.82590551181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19169_2*l_h_f*1_2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UNIT_VALUE" val="60"/>
  <p:tag name="KSO_WM_DIAGRAM_GROUP_CODE" val="l1-1"/>
  <p:tag name="KSO_WM_UNIT_PRESET_TEXT" val="单击此处输入你的正文，文字是您思想的提炼，为了最终演示发布的良好效果。"/>
  <p:tag name="KSO_WM_CHIP_GROUPID" val="60b9de79d573a1aeab43bc95"/>
  <p:tag name="KSO_WM_CHIP_XID" val="60b9de79d573a1aeab43bc96"/>
  <p:tag name="KSO_WM_ASSEMBLE_CHIP_INDEX" val="65438c4d71cd437bae5cdaea9fe882a2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396.7392913385827,&quot;left&quot;:383.08669291338583,&quot;top&quot;:71.67047244094488,&quot;width&quot;:528.82590551181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19169_2*l_h_i*1_2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2"/>
  <p:tag name="KSO_WM_UNIT_TEXT_FILL_FORE_SCHEMECOLOR_INDEX_BRIGHTNESS" val="0"/>
  <p:tag name="KSO_WM_UNIT_TEXT_FILL_FORE_SCHEMECOLOR_INDEX" val="7"/>
  <p:tag name="KSO_WM_UNIT_TEXT_FILL_TYPE" val="1"/>
  <p:tag name="KSO_WM_UNIT_USESOURCEFORMAT_APPLY" val="1"/>
  <p:tag name="KSO_WM_DIAGRAM_VIRTUALLY_FRAME" val="{&quot;height&quot;:396.7392913385827,&quot;left&quot;:383.08669291338583,&quot;top&quot;:71.67047244094488,&quot;width&quot;:528.82590551181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2"/>
  <p:tag name="KSO_WM_UNIT_ID" val="diagram20219169_2*l_h_i*1_3_2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0"/>
  <p:tag name="KSO_WM_UNIT_FILL_FORE_SCHEMECOLOR_INDEX_BRIGHTNESS" val="0"/>
  <p:tag name="KSO_WM_UNIT_FILL_FORE_SCHEMECOLOR_INDEX" val="9"/>
  <p:tag name="KSO_WM_UNIT_FILL_TYPE" val="1"/>
  <p:tag name="KSO_WM_UNIT_USESOURCEFORMAT_APPLY" val="1"/>
  <p:tag name="KSO_WM_DIAGRAM_VIRTUALLY_FRAME" val="{&quot;height&quot;:396.7392913385827,&quot;left&quot;:383.08669291338583,&quot;top&quot;:71.67047244094488,&quot;width&quot;:528.825905511811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145</Words>
  <Application>Microsoft Office PowerPoint</Application>
  <PresentationFormat>宽屏</PresentationFormat>
  <Paragraphs>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Montserrat Black</vt:lpstr>
      <vt:lpstr>Open Sans</vt:lpstr>
      <vt:lpstr>黑体</vt:lpstr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唐菲菲</dc:creator>
  <cp:lastModifiedBy>Administrator</cp:lastModifiedBy>
  <cp:revision>11</cp:revision>
  <dcterms:created xsi:type="dcterms:W3CDTF">2023-08-09T12:44:00Z</dcterms:created>
  <dcterms:modified xsi:type="dcterms:W3CDTF">2025-11-04T06:24:11Z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0FFB374EF87741258E9EC42A4DEF22FC_13</vt:lpwstr>
  </property>
</Properties>
</file>